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72" r:id="rId9"/>
    <p:sldId id="264" r:id="rId10"/>
    <p:sldId id="271" r:id="rId11"/>
    <p:sldId id="267" r:id="rId12"/>
    <p:sldId id="266" r:id="rId13"/>
    <p:sldId id="268" r:id="rId14"/>
    <p:sldId id="269" r:id="rId15"/>
    <p:sldId id="270" r:id="rId16"/>
    <p:sldId id="27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4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ena Sayanova" userId="3cde25e4fcf5d517" providerId="LiveId" clId="{0349E8B1-2BF7-460F-9708-F97639FB6658}"/>
    <pc:docChg chg="undo custSel addSld delSld modSld sldOrd addMainMaster delMainMaster modMainMaster">
      <pc:chgData name="Elena Sayanova" userId="3cde25e4fcf5d517" providerId="LiveId" clId="{0349E8B1-2BF7-460F-9708-F97639FB6658}" dt="2023-06-20T08:04:01.101" v="1696" actId="1076"/>
      <pc:docMkLst>
        <pc:docMk/>
      </pc:docMkLst>
      <pc:sldChg chg="addSp delSp modSp new del mod setBg modClrScheme addAnim chgLayout">
        <pc:chgData name="Elena Sayanova" userId="3cde25e4fcf5d517" providerId="LiveId" clId="{0349E8B1-2BF7-460F-9708-F97639FB6658}" dt="2023-06-19T09:39:06.025" v="901" actId="47"/>
        <pc:sldMkLst>
          <pc:docMk/>
          <pc:sldMk cId="2468612045" sldId="256"/>
        </pc:sldMkLst>
        <pc:spChg chg="mod">
          <ac:chgData name="Elena Sayanova" userId="3cde25e4fcf5d517" providerId="LiveId" clId="{0349E8B1-2BF7-460F-9708-F97639FB6658}" dt="2023-06-19T06:22:19.452" v="102" actId="20577"/>
          <ac:spMkLst>
            <pc:docMk/>
            <pc:sldMk cId="2468612045" sldId="256"/>
            <ac:spMk id="2" creationId="{221BF6B4-33A4-CA8C-6AE5-7701ADF72CC6}"/>
          </ac:spMkLst>
        </pc:spChg>
        <pc:spChg chg="mod">
          <ac:chgData name="Elena Sayanova" userId="3cde25e4fcf5d517" providerId="LiveId" clId="{0349E8B1-2BF7-460F-9708-F97639FB6658}" dt="2023-06-19T06:06:42.443" v="8" actId="26606"/>
          <ac:spMkLst>
            <pc:docMk/>
            <pc:sldMk cId="2468612045" sldId="256"/>
            <ac:spMk id="3" creationId="{9C0FF7EF-11A9-280E-4CC8-028225683554}"/>
          </ac:spMkLst>
        </pc:spChg>
        <pc:spChg chg="add del">
          <ac:chgData name="Elena Sayanova" userId="3cde25e4fcf5d517" providerId="LiveId" clId="{0349E8B1-2BF7-460F-9708-F97639FB6658}" dt="2023-06-19T06:06:09.905" v="3" actId="26606"/>
          <ac:spMkLst>
            <pc:docMk/>
            <pc:sldMk cId="2468612045" sldId="256"/>
            <ac:spMk id="9" creationId="{0760E4C7-47B8-4356-ABCA-CC9C79E2D2B6}"/>
          </ac:spMkLst>
        </pc:spChg>
        <pc:spChg chg="add del">
          <ac:chgData name="Elena Sayanova" userId="3cde25e4fcf5d517" providerId="LiveId" clId="{0349E8B1-2BF7-460F-9708-F97639FB6658}" dt="2023-06-19T06:06:09.905" v="3" actId="26606"/>
          <ac:spMkLst>
            <pc:docMk/>
            <pc:sldMk cId="2468612045" sldId="256"/>
            <ac:spMk id="11" creationId="{CEB96CAC-5A33-8303-9C73-1B3220A5D3FA}"/>
          </ac:spMkLst>
        </pc:spChg>
        <pc:spChg chg="add del">
          <ac:chgData name="Elena Sayanova" userId="3cde25e4fcf5d517" providerId="LiveId" clId="{0349E8B1-2BF7-460F-9708-F97639FB6658}" dt="2023-06-19T06:06:33.996" v="5" actId="26606"/>
          <ac:spMkLst>
            <pc:docMk/>
            <pc:sldMk cId="2468612045" sldId="256"/>
            <ac:spMk id="15" creationId="{D5FD337D-4D6B-4C8B-B6F5-121097E09881}"/>
          </ac:spMkLst>
        </pc:spChg>
        <pc:spChg chg="add del">
          <ac:chgData name="Elena Sayanova" userId="3cde25e4fcf5d517" providerId="LiveId" clId="{0349E8B1-2BF7-460F-9708-F97639FB6658}" dt="2023-06-19T06:06:33.996" v="5" actId="26606"/>
          <ac:spMkLst>
            <pc:docMk/>
            <pc:sldMk cId="2468612045" sldId="256"/>
            <ac:spMk id="16" creationId="{C7B352FC-1F44-4AB9-A2BD-FBF231C6B1C1}"/>
          </ac:spMkLst>
        </pc:spChg>
        <pc:spChg chg="add del">
          <ac:chgData name="Elena Sayanova" userId="3cde25e4fcf5d517" providerId="LiveId" clId="{0349E8B1-2BF7-460F-9708-F97639FB6658}" dt="2023-06-19T06:06:33.996" v="5" actId="26606"/>
          <ac:spMkLst>
            <pc:docMk/>
            <pc:sldMk cId="2468612045" sldId="256"/>
            <ac:spMk id="18" creationId="{0ADDB668-2CA4-4D2B-9C34-3487CA330BA8}"/>
          </ac:spMkLst>
        </pc:spChg>
        <pc:spChg chg="add del">
          <ac:chgData name="Elena Sayanova" userId="3cde25e4fcf5d517" providerId="LiveId" clId="{0349E8B1-2BF7-460F-9708-F97639FB6658}" dt="2023-06-19T06:06:33.996" v="5" actId="26606"/>
          <ac:spMkLst>
            <pc:docMk/>
            <pc:sldMk cId="2468612045" sldId="256"/>
            <ac:spMk id="19" creationId="{2568BC19-F052-4108-93E1-6A3D1DEC072F}"/>
          </ac:spMkLst>
        </pc:spChg>
        <pc:spChg chg="add del">
          <ac:chgData name="Elena Sayanova" userId="3cde25e4fcf5d517" providerId="LiveId" clId="{0349E8B1-2BF7-460F-9708-F97639FB6658}" dt="2023-06-19T06:06:42.408" v="7" actId="26606"/>
          <ac:spMkLst>
            <pc:docMk/>
            <pc:sldMk cId="2468612045" sldId="256"/>
            <ac:spMk id="21" creationId="{06E15305-164C-44CD-9E0F-420C2DC1B32A}"/>
          </ac:spMkLst>
        </pc:spChg>
        <pc:spChg chg="add del">
          <ac:chgData name="Elena Sayanova" userId="3cde25e4fcf5d517" providerId="LiveId" clId="{0349E8B1-2BF7-460F-9708-F97639FB6658}" dt="2023-06-19T06:06:42.408" v="7" actId="26606"/>
          <ac:spMkLst>
            <pc:docMk/>
            <pc:sldMk cId="2468612045" sldId="256"/>
            <ac:spMk id="22" creationId="{4A2DC5C2-CCA7-49E4-B67F-6F121D488974}"/>
          </ac:spMkLst>
        </pc:spChg>
        <pc:spChg chg="add del">
          <ac:chgData name="Elena Sayanova" userId="3cde25e4fcf5d517" providerId="LiveId" clId="{0349E8B1-2BF7-460F-9708-F97639FB6658}" dt="2023-06-19T06:06:42.408" v="7" actId="26606"/>
          <ac:spMkLst>
            <pc:docMk/>
            <pc:sldMk cId="2468612045" sldId="256"/>
            <ac:spMk id="24" creationId="{27966D5E-7857-415C-B50C-0DD96BCB7849}"/>
          </ac:spMkLst>
        </pc:spChg>
        <pc:spChg chg="add del">
          <ac:chgData name="Elena Sayanova" userId="3cde25e4fcf5d517" providerId="LiveId" clId="{0349E8B1-2BF7-460F-9708-F97639FB6658}" dt="2023-06-19T06:12:10.912" v="20" actId="26606"/>
          <ac:spMkLst>
            <pc:docMk/>
            <pc:sldMk cId="2468612045" sldId="256"/>
            <ac:spMk id="26" creationId="{8C37C960-91F5-4F61-B2CD-8A037920720B}"/>
          </ac:spMkLst>
        </pc:spChg>
        <pc:spChg chg="add del">
          <ac:chgData name="Elena Sayanova" userId="3cde25e4fcf5d517" providerId="LiveId" clId="{0349E8B1-2BF7-460F-9708-F97639FB6658}" dt="2023-06-19T06:12:10.912" v="20" actId="26606"/>
          <ac:spMkLst>
            <pc:docMk/>
            <pc:sldMk cId="2468612045" sldId="256"/>
            <ac:spMk id="27" creationId="{A5C31099-1BBD-40CE-BC60-FCE50741940D}"/>
          </ac:spMkLst>
        </pc:spChg>
        <pc:spChg chg="add del">
          <ac:chgData name="Elena Sayanova" userId="3cde25e4fcf5d517" providerId="LiveId" clId="{0349E8B1-2BF7-460F-9708-F97639FB6658}" dt="2023-06-19T06:12:10.912" v="20" actId="26606"/>
          <ac:spMkLst>
            <pc:docMk/>
            <pc:sldMk cId="2468612045" sldId="256"/>
            <ac:spMk id="28" creationId="{32BCBDFC-4ADF-4297-B113-3B3F524F285E}"/>
          </ac:spMkLst>
        </pc:spChg>
        <pc:spChg chg="add del">
          <ac:chgData name="Elena Sayanova" userId="3cde25e4fcf5d517" providerId="LiveId" clId="{0349E8B1-2BF7-460F-9708-F97639FB6658}" dt="2023-06-19T06:12:10.912" v="20" actId="26606"/>
          <ac:spMkLst>
            <pc:docMk/>
            <pc:sldMk cId="2468612045" sldId="256"/>
            <ac:spMk id="29" creationId="{CD1FC1EF-ABB9-4B80-9582-E47C76BD0670}"/>
          </ac:spMkLst>
        </pc:spChg>
        <pc:spChg chg="add del">
          <ac:chgData name="Elena Sayanova" userId="3cde25e4fcf5d517" providerId="LiveId" clId="{0349E8B1-2BF7-460F-9708-F97639FB6658}" dt="2023-06-19T06:12:10.912" v="20" actId="26606"/>
          <ac:spMkLst>
            <pc:docMk/>
            <pc:sldMk cId="2468612045" sldId="256"/>
            <ac:spMk id="30" creationId="{1088ED32-3423-429F-96E6-C5BF1A957DB8}"/>
          </ac:spMkLst>
        </pc:spChg>
        <pc:spChg chg="add del">
          <ac:chgData name="Elena Sayanova" userId="3cde25e4fcf5d517" providerId="LiveId" clId="{0349E8B1-2BF7-460F-9708-F97639FB6658}" dt="2023-06-19T06:12:10.912" v="20" actId="26606"/>
          <ac:spMkLst>
            <pc:docMk/>
            <pc:sldMk cId="2468612045" sldId="256"/>
            <ac:spMk id="31" creationId="{C7C788C1-07E3-4AC3-B8E7-37A0856A0D24}"/>
          </ac:spMkLst>
        </pc:spChg>
        <pc:spChg chg="add del">
          <ac:chgData name="Elena Sayanova" userId="3cde25e4fcf5d517" providerId="LiveId" clId="{0349E8B1-2BF7-460F-9708-F97639FB6658}" dt="2023-06-19T06:12:10.912" v="20" actId="26606"/>
          <ac:spMkLst>
            <pc:docMk/>
            <pc:sldMk cId="2468612045" sldId="256"/>
            <ac:spMk id="33" creationId="{BBB1F149-105F-4CE9-A59E-12133DCF58F9}"/>
          </ac:spMkLst>
        </pc:spChg>
        <pc:spChg chg="add">
          <ac:chgData name="Elena Sayanova" userId="3cde25e4fcf5d517" providerId="LiveId" clId="{0349E8B1-2BF7-460F-9708-F97639FB6658}" dt="2023-06-19T06:12:10.912" v="20" actId="26606"/>
          <ac:spMkLst>
            <pc:docMk/>
            <pc:sldMk cId="2468612045" sldId="256"/>
            <ac:spMk id="38" creationId="{8C37C960-91F5-4F61-B2CD-8A037920720B}"/>
          </ac:spMkLst>
        </pc:spChg>
        <pc:spChg chg="add">
          <ac:chgData name="Elena Sayanova" userId="3cde25e4fcf5d517" providerId="LiveId" clId="{0349E8B1-2BF7-460F-9708-F97639FB6658}" dt="2023-06-19T06:12:10.912" v="20" actId="26606"/>
          <ac:spMkLst>
            <pc:docMk/>
            <pc:sldMk cId="2468612045" sldId="256"/>
            <ac:spMk id="40" creationId="{A5C31099-1BBD-40CE-BC60-FCE50741940D}"/>
          </ac:spMkLst>
        </pc:spChg>
        <pc:spChg chg="add">
          <ac:chgData name="Elena Sayanova" userId="3cde25e4fcf5d517" providerId="LiveId" clId="{0349E8B1-2BF7-460F-9708-F97639FB6658}" dt="2023-06-19T06:12:10.912" v="20" actId="26606"/>
          <ac:spMkLst>
            <pc:docMk/>
            <pc:sldMk cId="2468612045" sldId="256"/>
            <ac:spMk id="42" creationId="{EA2846BE-460A-477B-A2F4-52F298BF43EE}"/>
          </ac:spMkLst>
        </pc:spChg>
        <pc:spChg chg="add">
          <ac:chgData name="Elena Sayanova" userId="3cde25e4fcf5d517" providerId="LiveId" clId="{0349E8B1-2BF7-460F-9708-F97639FB6658}" dt="2023-06-19T06:12:10.912" v="20" actId="26606"/>
          <ac:spMkLst>
            <pc:docMk/>
            <pc:sldMk cId="2468612045" sldId="256"/>
            <ac:spMk id="44" creationId="{C8401D34-2155-4B53-A686-7345BE15C466}"/>
          </ac:spMkLst>
        </pc:spChg>
        <pc:spChg chg="add">
          <ac:chgData name="Elena Sayanova" userId="3cde25e4fcf5d517" providerId="LiveId" clId="{0349E8B1-2BF7-460F-9708-F97639FB6658}" dt="2023-06-19T06:12:10.912" v="20" actId="26606"/>
          <ac:spMkLst>
            <pc:docMk/>
            <pc:sldMk cId="2468612045" sldId="256"/>
            <ac:spMk id="46" creationId="{E37BCD97-E1A4-4EBB-8D1C-8CC0B55A64B2}"/>
          </ac:spMkLst>
        </pc:spChg>
        <pc:spChg chg="add">
          <ac:chgData name="Elena Sayanova" userId="3cde25e4fcf5d517" providerId="LiveId" clId="{0349E8B1-2BF7-460F-9708-F97639FB6658}" dt="2023-06-19T06:12:10.912" v="20" actId="26606"/>
          <ac:spMkLst>
            <pc:docMk/>
            <pc:sldMk cId="2468612045" sldId="256"/>
            <ac:spMk id="48" creationId="{5EDC1F21-AC5B-4D05-9108-5E5D2894884F}"/>
          </ac:spMkLst>
        </pc:spChg>
        <pc:picChg chg="add del">
          <ac:chgData name="Elena Sayanova" userId="3cde25e4fcf5d517" providerId="LiveId" clId="{0349E8B1-2BF7-460F-9708-F97639FB6658}" dt="2023-06-19T06:06:09.905" v="3" actId="26606"/>
          <ac:picMkLst>
            <pc:docMk/>
            <pc:sldMk cId="2468612045" sldId="256"/>
            <ac:picMk id="4" creationId="{B7A1FE60-3C22-AB07-2AAF-126ABE21EAF4}"/>
          </ac:picMkLst>
        </pc:picChg>
        <pc:picChg chg="add mod">
          <ac:chgData name="Elena Sayanova" userId="3cde25e4fcf5d517" providerId="LiveId" clId="{0349E8B1-2BF7-460F-9708-F97639FB6658}" dt="2023-06-19T06:22:44.083" v="107" actId="14100"/>
          <ac:picMkLst>
            <pc:docMk/>
            <pc:sldMk cId="2468612045" sldId="256"/>
            <ac:picMk id="5" creationId="{4BB5F133-070E-5261-C54F-F8902A6B8962}"/>
          </ac:picMkLst>
        </pc:picChg>
        <pc:picChg chg="add mod ord">
          <ac:chgData name="Elena Sayanova" userId="3cde25e4fcf5d517" providerId="LiveId" clId="{0349E8B1-2BF7-460F-9708-F97639FB6658}" dt="2023-06-19T06:12:10.912" v="20" actId="26606"/>
          <ac:picMkLst>
            <pc:docMk/>
            <pc:sldMk cId="2468612045" sldId="256"/>
            <ac:picMk id="6" creationId="{53392767-F45E-C8D7-D598-90355144E05D}"/>
          </ac:picMkLst>
        </pc:picChg>
        <pc:picChg chg="add mod">
          <ac:chgData name="Elena Sayanova" userId="3cde25e4fcf5d517" providerId="LiveId" clId="{0349E8B1-2BF7-460F-9708-F97639FB6658}" dt="2023-06-19T06:22:31.132" v="106" actId="14100"/>
          <ac:picMkLst>
            <pc:docMk/>
            <pc:sldMk cId="2468612045" sldId="256"/>
            <ac:picMk id="8" creationId="{E37A4457-0D09-8AE6-016F-228918951421}"/>
          </ac:picMkLst>
        </pc:picChg>
        <pc:picChg chg="add del">
          <ac:chgData name="Elena Sayanova" userId="3cde25e4fcf5d517" providerId="LiveId" clId="{0349E8B1-2BF7-460F-9708-F97639FB6658}" dt="2023-06-19T06:06:33.996" v="5" actId="26606"/>
          <ac:picMkLst>
            <pc:docMk/>
            <pc:sldMk cId="2468612045" sldId="256"/>
            <ac:picMk id="17" creationId="{DC50BB83-E24D-FF9A-5BAC-0EEC0722A3EB}"/>
          </ac:picMkLst>
        </pc:picChg>
        <pc:picChg chg="add del">
          <ac:chgData name="Elena Sayanova" userId="3cde25e4fcf5d517" providerId="LiveId" clId="{0349E8B1-2BF7-460F-9708-F97639FB6658}" dt="2023-06-19T06:06:42.408" v="7" actId="26606"/>
          <ac:picMkLst>
            <pc:docMk/>
            <pc:sldMk cId="2468612045" sldId="256"/>
            <ac:picMk id="23" creationId="{8769E8B5-D3EA-81CB-9675-BC21DEA97E9C}"/>
          </ac:picMkLst>
        </pc:picChg>
        <pc:picChg chg="add mod">
          <ac:chgData name="Elena Sayanova" userId="3cde25e4fcf5d517" providerId="LiveId" clId="{0349E8B1-2BF7-460F-9708-F97639FB6658}" dt="2023-06-19T06:12:10.912" v="20" actId="26606"/>
          <ac:picMkLst>
            <pc:docMk/>
            <pc:sldMk cId="2468612045" sldId="256"/>
            <ac:picMk id="32" creationId="{9D62DCA0-5BE7-0011-9D09-2CF524242C94}"/>
          </ac:picMkLst>
        </pc:picChg>
        <pc:cxnChg chg="add del">
          <ac:chgData name="Elena Sayanova" userId="3cde25e4fcf5d517" providerId="LiveId" clId="{0349E8B1-2BF7-460F-9708-F97639FB6658}" dt="2023-06-19T06:06:09.905" v="3" actId="26606"/>
          <ac:cxnSpMkLst>
            <pc:docMk/>
            <pc:sldMk cId="2468612045" sldId="256"/>
            <ac:cxnSpMk id="13" creationId="{7454BE46-239F-BB50-4643-61FF5943B7F9}"/>
          </ac:cxnSpMkLst>
        </pc:cxnChg>
      </pc:sldChg>
      <pc:sldChg chg="addSp delSp modSp new mod setBg">
        <pc:chgData name="Elena Sayanova" userId="3cde25e4fcf5d517" providerId="LiveId" clId="{0349E8B1-2BF7-460F-9708-F97639FB6658}" dt="2023-06-20T08:04:01.101" v="1696" actId="1076"/>
        <pc:sldMkLst>
          <pc:docMk/>
          <pc:sldMk cId="247003823" sldId="257"/>
        </pc:sldMkLst>
        <pc:spChg chg="mod">
          <ac:chgData name="Elena Sayanova" userId="3cde25e4fcf5d517" providerId="LiveId" clId="{0349E8B1-2BF7-460F-9708-F97639FB6658}" dt="2023-06-20T07:03:03.156" v="1425" actId="20577"/>
          <ac:spMkLst>
            <pc:docMk/>
            <pc:sldMk cId="247003823" sldId="257"/>
            <ac:spMk id="2" creationId="{6DBCF5A4-CB06-21C8-ACCD-6A7412A8A0F2}"/>
          </ac:spMkLst>
        </pc:spChg>
        <pc:spChg chg="del">
          <ac:chgData name="Elena Sayanova" userId="3cde25e4fcf5d517" providerId="LiveId" clId="{0349E8B1-2BF7-460F-9708-F97639FB6658}" dt="2023-06-19T06:15:25.319" v="48" actId="26606"/>
          <ac:spMkLst>
            <pc:docMk/>
            <pc:sldMk cId="247003823" sldId="257"/>
            <ac:spMk id="3" creationId="{6D026D61-9EE9-B2DE-7544-D261B09D2F8E}"/>
          </ac:spMkLst>
        </pc:spChg>
        <pc:spChg chg="add del">
          <ac:chgData name="Elena Sayanova" userId="3cde25e4fcf5d517" providerId="LiveId" clId="{0349E8B1-2BF7-460F-9708-F97639FB6658}" dt="2023-06-19T06:15:15.673" v="47"/>
          <ac:spMkLst>
            <pc:docMk/>
            <pc:sldMk cId="247003823" sldId="257"/>
            <ac:spMk id="4" creationId="{4B745CDC-8992-B9B3-2C9B-F434323F3D71}"/>
          </ac:spMkLst>
        </pc:spChg>
        <pc:spChg chg="add">
          <ac:chgData name="Elena Sayanova" userId="3cde25e4fcf5d517" providerId="LiveId" clId="{0349E8B1-2BF7-460F-9708-F97639FB6658}" dt="2023-06-19T06:15:25.319" v="48" actId="26606"/>
          <ac:spMkLst>
            <pc:docMk/>
            <pc:sldMk cId="247003823" sldId="257"/>
            <ac:spMk id="8" creationId="{DD7EAFE6-2BB9-41FB-9CF4-588CFC708774}"/>
          </ac:spMkLst>
        </pc:spChg>
        <pc:spChg chg="add">
          <ac:chgData name="Elena Sayanova" userId="3cde25e4fcf5d517" providerId="LiveId" clId="{0349E8B1-2BF7-460F-9708-F97639FB6658}" dt="2023-06-19T06:15:25.319" v="48" actId="26606"/>
          <ac:spMkLst>
            <pc:docMk/>
            <pc:sldMk cId="247003823" sldId="257"/>
            <ac:spMk id="10" creationId="{8C37C960-91F5-4F61-B2CD-8A037920720B}"/>
          </ac:spMkLst>
        </pc:spChg>
        <pc:spChg chg="add">
          <ac:chgData name="Elena Sayanova" userId="3cde25e4fcf5d517" providerId="LiveId" clId="{0349E8B1-2BF7-460F-9708-F97639FB6658}" dt="2023-06-19T06:15:25.319" v="48" actId="26606"/>
          <ac:spMkLst>
            <pc:docMk/>
            <pc:sldMk cId="247003823" sldId="257"/>
            <ac:spMk id="12" creationId="{69524929-325F-4CC4-89F2-74EDDDC6BB0A}"/>
          </ac:spMkLst>
        </pc:spChg>
        <pc:spChg chg="add">
          <ac:chgData name="Elena Sayanova" userId="3cde25e4fcf5d517" providerId="LiveId" clId="{0349E8B1-2BF7-460F-9708-F97639FB6658}" dt="2023-06-19T06:15:25.319" v="48" actId="26606"/>
          <ac:spMkLst>
            <pc:docMk/>
            <pc:sldMk cId="247003823" sldId="257"/>
            <ac:spMk id="14" creationId="{00D17641-B7BA-4826-BC7C-92172791CEE5}"/>
          </ac:spMkLst>
        </pc:spChg>
        <pc:spChg chg="add">
          <ac:chgData name="Elena Sayanova" userId="3cde25e4fcf5d517" providerId="LiveId" clId="{0349E8B1-2BF7-460F-9708-F97639FB6658}" dt="2023-06-19T06:15:25.319" v="48" actId="26606"/>
          <ac:spMkLst>
            <pc:docMk/>
            <pc:sldMk cId="247003823" sldId="257"/>
            <ac:spMk id="16" creationId="{151FC7BE-4DC6-4061-98EB-C48DCFFF6FF5}"/>
          </ac:spMkLst>
        </pc:spChg>
        <pc:spChg chg="add">
          <ac:chgData name="Elena Sayanova" userId="3cde25e4fcf5d517" providerId="LiveId" clId="{0349E8B1-2BF7-460F-9708-F97639FB6658}" dt="2023-06-19T06:15:25.319" v="48" actId="26606"/>
          <ac:spMkLst>
            <pc:docMk/>
            <pc:sldMk cId="247003823" sldId="257"/>
            <ac:spMk id="18" creationId="{3D4CA8B8-30A6-49D9-99C0-3ADAF9741C42}"/>
          </ac:spMkLst>
        </pc:spChg>
        <pc:spChg chg="add">
          <ac:chgData name="Elena Sayanova" userId="3cde25e4fcf5d517" providerId="LiveId" clId="{0349E8B1-2BF7-460F-9708-F97639FB6658}" dt="2023-06-19T06:15:25.319" v="48" actId="26606"/>
          <ac:spMkLst>
            <pc:docMk/>
            <pc:sldMk cId="247003823" sldId="257"/>
            <ac:spMk id="20" creationId="{022809AF-EB43-4FA3-93FF-87D535C7186D}"/>
          </ac:spMkLst>
        </pc:spChg>
        <pc:picChg chg="add del mod">
          <ac:chgData name="Elena Sayanova" userId="3cde25e4fcf5d517" providerId="LiveId" clId="{0349E8B1-2BF7-460F-9708-F97639FB6658}" dt="2023-06-19T06:18:16.724" v="71"/>
          <ac:picMkLst>
            <pc:docMk/>
            <pc:sldMk cId="247003823" sldId="257"/>
            <ac:picMk id="6" creationId="{577F3BA6-01A0-C4A3-D70B-C7ED16FCD123}"/>
          </ac:picMkLst>
        </pc:picChg>
        <pc:picChg chg="add mod">
          <ac:chgData name="Elena Sayanova" userId="3cde25e4fcf5d517" providerId="LiveId" clId="{0349E8B1-2BF7-460F-9708-F97639FB6658}" dt="2023-06-19T08:34:03.566" v="423" actId="14100"/>
          <ac:picMkLst>
            <pc:docMk/>
            <pc:sldMk cId="247003823" sldId="257"/>
            <ac:picMk id="9" creationId="{5A950583-6B32-B605-6D30-94000F8893F4}"/>
          </ac:picMkLst>
        </pc:picChg>
        <pc:picChg chg="add mod">
          <ac:chgData name="Elena Sayanova" userId="3cde25e4fcf5d517" providerId="LiveId" clId="{0349E8B1-2BF7-460F-9708-F97639FB6658}" dt="2023-06-20T08:03:44.685" v="1693" actId="14100"/>
          <ac:picMkLst>
            <pc:docMk/>
            <pc:sldMk cId="247003823" sldId="257"/>
            <ac:picMk id="13" creationId="{2BFC71D8-3E98-DA6E-E48F-2CCDE065E527}"/>
          </ac:picMkLst>
        </pc:picChg>
        <pc:picChg chg="add mod">
          <ac:chgData name="Elena Sayanova" userId="3cde25e4fcf5d517" providerId="LiveId" clId="{0349E8B1-2BF7-460F-9708-F97639FB6658}" dt="2023-06-20T07:01:41.826" v="1399" actId="1076"/>
          <ac:picMkLst>
            <pc:docMk/>
            <pc:sldMk cId="247003823" sldId="257"/>
            <ac:picMk id="17" creationId="{112CFB43-CD8E-502D-A473-99B803C60C73}"/>
          </ac:picMkLst>
        </pc:picChg>
        <pc:picChg chg="add mod">
          <ac:chgData name="Elena Sayanova" userId="3cde25e4fcf5d517" providerId="LiveId" clId="{0349E8B1-2BF7-460F-9708-F97639FB6658}" dt="2023-06-20T06:57:16.161" v="1392" actId="1076"/>
          <ac:picMkLst>
            <pc:docMk/>
            <pc:sldMk cId="247003823" sldId="257"/>
            <ac:picMk id="21" creationId="{C2CEE186-702A-1813-F545-52E74F24D8B2}"/>
          </ac:picMkLst>
        </pc:picChg>
        <pc:picChg chg="add del mod">
          <ac:chgData name="Elena Sayanova" userId="3cde25e4fcf5d517" providerId="LiveId" clId="{0349E8B1-2BF7-460F-9708-F97639FB6658}" dt="2023-06-19T08:12:28.990" v="383" actId="478"/>
          <ac:picMkLst>
            <pc:docMk/>
            <pc:sldMk cId="247003823" sldId="257"/>
            <ac:picMk id="23" creationId="{3319ECDA-51BE-6F99-10B7-1A4B7554797B}"/>
          </ac:picMkLst>
        </pc:picChg>
        <pc:picChg chg="add mod">
          <ac:chgData name="Elena Sayanova" userId="3cde25e4fcf5d517" providerId="LiveId" clId="{0349E8B1-2BF7-460F-9708-F97639FB6658}" dt="2023-06-20T07:01:49.929" v="1400" actId="14100"/>
          <ac:picMkLst>
            <pc:docMk/>
            <pc:sldMk cId="247003823" sldId="257"/>
            <ac:picMk id="25" creationId="{F7236A6A-B1AE-A89D-5EA8-EE18A4B85F01}"/>
          </ac:picMkLst>
        </pc:picChg>
        <pc:picChg chg="add mod">
          <ac:chgData name="Elena Sayanova" userId="3cde25e4fcf5d517" providerId="LiveId" clId="{0349E8B1-2BF7-460F-9708-F97639FB6658}" dt="2023-06-20T07:02:12.478" v="1402" actId="14100"/>
          <ac:picMkLst>
            <pc:docMk/>
            <pc:sldMk cId="247003823" sldId="257"/>
            <ac:picMk id="27" creationId="{93C79C18-2829-C092-2442-E598577FC7DE}"/>
          </ac:picMkLst>
        </pc:picChg>
        <pc:picChg chg="add mod">
          <ac:chgData name="Elena Sayanova" userId="3cde25e4fcf5d517" providerId="LiveId" clId="{0349E8B1-2BF7-460F-9708-F97639FB6658}" dt="2023-06-20T08:04:01.101" v="1696" actId="1076"/>
          <ac:picMkLst>
            <pc:docMk/>
            <pc:sldMk cId="247003823" sldId="257"/>
            <ac:picMk id="29" creationId="{BC0A1E52-8AB3-FE1A-9417-DD7D49EBD1A4}"/>
          </ac:picMkLst>
        </pc:picChg>
        <pc:picChg chg="add mod">
          <ac:chgData name="Elena Sayanova" userId="3cde25e4fcf5d517" providerId="LiveId" clId="{0349E8B1-2BF7-460F-9708-F97639FB6658}" dt="2023-06-19T08:13:54.659" v="415" actId="14100"/>
          <ac:picMkLst>
            <pc:docMk/>
            <pc:sldMk cId="247003823" sldId="257"/>
            <ac:picMk id="31" creationId="{FC569711-3615-BC48-992E-282D3D22CF83}"/>
          </ac:picMkLst>
        </pc:picChg>
        <pc:picChg chg="add mod">
          <ac:chgData name="Elena Sayanova" userId="3cde25e4fcf5d517" providerId="LiveId" clId="{0349E8B1-2BF7-460F-9708-F97639FB6658}" dt="2023-06-20T08:03:41.577" v="1692" actId="14100"/>
          <ac:picMkLst>
            <pc:docMk/>
            <pc:sldMk cId="247003823" sldId="257"/>
            <ac:picMk id="1025" creationId="{F48DD534-A55D-8D29-35A6-BC0A8352F681}"/>
          </ac:picMkLst>
        </pc:picChg>
        <pc:picChg chg="add del">
          <ac:chgData name="Elena Sayanova" userId="3cde25e4fcf5d517" providerId="LiveId" clId="{0349E8B1-2BF7-460F-9708-F97639FB6658}" dt="2023-06-19T06:15:15.673" v="47"/>
          <ac:picMkLst>
            <pc:docMk/>
            <pc:sldMk cId="247003823" sldId="257"/>
            <ac:picMk id="1027" creationId="{6D7C049E-3896-DCA8-82FA-A9836FDDBEDB}"/>
          </ac:picMkLst>
        </pc:picChg>
        <pc:picChg chg="add del">
          <ac:chgData name="Elena Sayanova" userId="3cde25e4fcf5d517" providerId="LiveId" clId="{0349E8B1-2BF7-460F-9708-F97639FB6658}" dt="2023-06-19T06:15:15.673" v="47"/>
          <ac:picMkLst>
            <pc:docMk/>
            <pc:sldMk cId="247003823" sldId="257"/>
            <ac:picMk id="1028" creationId="{4C189624-550D-3532-02EE-EEDD732F9719}"/>
          </ac:picMkLst>
        </pc:picChg>
        <pc:picChg chg="add del">
          <ac:chgData name="Elena Sayanova" userId="3cde25e4fcf5d517" providerId="LiveId" clId="{0349E8B1-2BF7-460F-9708-F97639FB6658}" dt="2023-06-19T06:15:15.673" v="47"/>
          <ac:picMkLst>
            <pc:docMk/>
            <pc:sldMk cId="247003823" sldId="257"/>
            <ac:picMk id="1029" creationId="{C767A5F3-1E0D-8744-8891-4F253869470D}"/>
          </ac:picMkLst>
        </pc:picChg>
        <pc:picChg chg="add del mod">
          <ac:chgData name="Elena Sayanova" userId="3cde25e4fcf5d517" providerId="LiveId" clId="{0349E8B1-2BF7-460F-9708-F97639FB6658}" dt="2023-06-19T06:15:15.673" v="47"/>
          <ac:picMkLst>
            <pc:docMk/>
            <pc:sldMk cId="247003823" sldId="257"/>
            <ac:picMk id="1030" creationId="{F37178A9-5AED-47BD-4BE7-FFBF829AAF03}"/>
          </ac:picMkLst>
        </pc:picChg>
        <pc:picChg chg="add del mod">
          <ac:chgData name="Elena Sayanova" userId="3cde25e4fcf5d517" providerId="LiveId" clId="{0349E8B1-2BF7-460F-9708-F97639FB6658}" dt="2023-06-19T06:15:15.673" v="47"/>
          <ac:picMkLst>
            <pc:docMk/>
            <pc:sldMk cId="247003823" sldId="257"/>
            <ac:picMk id="1031" creationId="{42B59CA4-DF0D-6C90-EECA-E08F25F5B64C}"/>
          </ac:picMkLst>
        </pc:picChg>
        <pc:picChg chg="add del">
          <ac:chgData name="Elena Sayanova" userId="3cde25e4fcf5d517" providerId="LiveId" clId="{0349E8B1-2BF7-460F-9708-F97639FB6658}" dt="2023-06-19T06:15:15.673" v="47"/>
          <ac:picMkLst>
            <pc:docMk/>
            <pc:sldMk cId="247003823" sldId="257"/>
            <ac:picMk id="1032" creationId="{92233708-BA79-4304-D54B-DDB1CE829DED}"/>
          </ac:picMkLst>
        </pc:picChg>
        <pc:picChg chg="add del">
          <ac:chgData name="Elena Sayanova" userId="3cde25e4fcf5d517" providerId="LiveId" clId="{0349E8B1-2BF7-460F-9708-F97639FB6658}" dt="2023-06-19T06:15:15.673" v="47"/>
          <ac:picMkLst>
            <pc:docMk/>
            <pc:sldMk cId="247003823" sldId="257"/>
            <ac:picMk id="1033" creationId="{AD7ACE51-CAF4-AC8A-9965-141F83CBE5B7}"/>
          </ac:picMkLst>
        </pc:picChg>
        <pc:picChg chg="add del">
          <ac:chgData name="Elena Sayanova" userId="3cde25e4fcf5d517" providerId="LiveId" clId="{0349E8B1-2BF7-460F-9708-F97639FB6658}" dt="2023-06-19T06:15:15.673" v="47"/>
          <ac:picMkLst>
            <pc:docMk/>
            <pc:sldMk cId="247003823" sldId="257"/>
            <ac:picMk id="1034" creationId="{AB0DC00A-86D9-9683-309D-BAB09C1675DB}"/>
          </ac:picMkLst>
        </pc:picChg>
      </pc:sldChg>
      <pc:sldChg chg="new del setBg">
        <pc:chgData name="Elena Sayanova" userId="3cde25e4fcf5d517" providerId="LiveId" clId="{0349E8B1-2BF7-460F-9708-F97639FB6658}" dt="2023-06-19T06:14:38.837" v="40" actId="47"/>
        <pc:sldMkLst>
          <pc:docMk/>
          <pc:sldMk cId="2168233161" sldId="257"/>
        </pc:sldMkLst>
      </pc:sldChg>
      <pc:sldChg chg="addSp modSp new mod">
        <pc:chgData name="Elena Sayanova" userId="3cde25e4fcf5d517" providerId="LiveId" clId="{0349E8B1-2BF7-460F-9708-F97639FB6658}" dt="2023-06-19T08:38:13.867" v="489" actId="20577"/>
        <pc:sldMkLst>
          <pc:docMk/>
          <pc:sldMk cId="1271238722" sldId="258"/>
        </pc:sldMkLst>
        <pc:spChg chg="mod">
          <ac:chgData name="Elena Sayanova" userId="3cde25e4fcf5d517" providerId="LiveId" clId="{0349E8B1-2BF7-460F-9708-F97639FB6658}" dt="2023-06-19T08:37:04.863" v="445" actId="20577"/>
          <ac:spMkLst>
            <pc:docMk/>
            <pc:sldMk cId="1271238722" sldId="258"/>
            <ac:spMk id="2" creationId="{F667ABE1-354D-40F0-25EE-3989845E8CDA}"/>
          </ac:spMkLst>
        </pc:spChg>
        <pc:spChg chg="mod">
          <ac:chgData name="Elena Sayanova" userId="3cde25e4fcf5d517" providerId="LiveId" clId="{0349E8B1-2BF7-460F-9708-F97639FB6658}" dt="2023-06-19T08:38:13.867" v="489" actId="20577"/>
          <ac:spMkLst>
            <pc:docMk/>
            <pc:sldMk cId="1271238722" sldId="258"/>
            <ac:spMk id="3" creationId="{004FAB12-32A8-1992-7603-126C990D5623}"/>
          </ac:spMkLst>
        </pc:spChg>
        <pc:picChg chg="add mod">
          <ac:chgData name="Elena Sayanova" userId="3cde25e4fcf5d517" providerId="LiveId" clId="{0349E8B1-2BF7-460F-9708-F97639FB6658}" dt="2023-06-19T08:37:15.288" v="448" actId="1076"/>
          <ac:picMkLst>
            <pc:docMk/>
            <pc:sldMk cId="1271238722" sldId="258"/>
            <ac:picMk id="4" creationId="{97F40D83-0ACC-6FD1-AB0C-658666309E02}"/>
          </ac:picMkLst>
        </pc:picChg>
      </pc:sldChg>
      <pc:sldChg chg="addSp delSp modSp new mod">
        <pc:chgData name="Elena Sayanova" userId="3cde25e4fcf5d517" providerId="LiveId" clId="{0349E8B1-2BF7-460F-9708-F97639FB6658}" dt="2023-06-19T08:40:59.259" v="548" actId="20577"/>
        <pc:sldMkLst>
          <pc:docMk/>
          <pc:sldMk cId="1654750709" sldId="259"/>
        </pc:sldMkLst>
        <pc:spChg chg="mod">
          <ac:chgData name="Elena Sayanova" userId="3cde25e4fcf5d517" providerId="LiveId" clId="{0349E8B1-2BF7-460F-9708-F97639FB6658}" dt="2023-06-19T08:39:40.509" v="533" actId="20577"/>
          <ac:spMkLst>
            <pc:docMk/>
            <pc:sldMk cId="1654750709" sldId="259"/>
            <ac:spMk id="2" creationId="{829927D9-1162-64EC-C727-AC89069468E0}"/>
          </ac:spMkLst>
        </pc:spChg>
        <pc:spChg chg="mod">
          <ac:chgData name="Elena Sayanova" userId="3cde25e4fcf5d517" providerId="LiveId" clId="{0349E8B1-2BF7-460F-9708-F97639FB6658}" dt="2023-06-19T08:40:59.259" v="548" actId="20577"/>
          <ac:spMkLst>
            <pc:docMk/>
            <pc:sldMk cId="1654750709" sldId="259"/>
            <ac:spMk id="3" creationId="{1DDD1299-34ED-3D44-53A1-373B3F240FAB}"/>
          </ac:spMkLst>
        </pc:spChg>
        <pc:spChg chg="add del mod">
          <ac:chgData name="Elena Sayanova" userId="3cde25e4fcf5d517" providerId="LiveId" clId="{0349E8B1-2BF7-460F-9708-F97639FB6658}" dt="2023-06-19T08:39:51.207" v="537" actId="478"/>
          <ac:spMkLst>
            <pc:docMk/>
            <pc:sldMk cId="1654750709" sldId="259"/>
            <ac:spMk id="6" creationId="{28254A14-4237-3015-BEFA-9F20407D7130}"/>
          </ac:spMkLst>
        </pc:spChg>
        <pc:picChg chg="add mod">
          <ac:chgData name="Elena Sayanova" userId="3cde25e4fcf5d517" providerId="LiveId" clId="{0349E8B1-2BF7-460F-9708-F97639FB6658}" dt="2023-06-19T08:39:54.100" v="538" actId="1076"/>
          <ac:picMkLst>
            <pc:docMk/>
            <pc:sldMk cId="1654750709" sldId="259"/>
            <ac:picMk id="4" creationId="{B0E5AADB-A7FD-ECF8-5330-0E9FE6FCDAEC}"/>
          </ac:picMkLst>
        </pc:picChg>
      </pc:sldChg>
      <pc:sldChg chg="addSp delSp modSp new mod">
        <pc:chgData name="Elena Sayanova" userId="3cde25e4fcf5d517" providerId="LiveId" clId="{0349E8B1-2BF7-460F-9708-F97639FB6658}" dt="2023-06-20T07:07:45.750" v="1604" actId="113"/>
        <pc:sldMkLst>
          <pc:docMk/>
          <pc:sldMk cId="3636235962" sldId="260"/>
        </pc:sldMkLst>
        <pc:spChg chg="mod">
          <ac:chgData name="Elena Sayanova" userId="3cde25e4fcf5d517" providerId="LiveId" clId="{0349E8B1-2BF7-460F-9708-F97639FB6658}" dt="2023-06-19T09:40:34.915" v="903"/>
          <ac:spMkLst>
            <pc:docMk/>
            <pc:sldMk cId="3636235962" sldId="260"/>
            <ac:spMk id="2" creationId="{4A504AC0-F3FD-3649-6249-7791A2F436FB}"/>
          </ac:spMkLst>
        </pc:spChg>
        <pc:spChg chg="add del mod">
          <ac:chgData name="Elena Sayanova" userId="3cde25e4fcf5d517" providerId="LiveId" clId="{0349E8B1-2BF7-460F-9708-F97639FB6658}" dt="2023-06-19T08:45:14.172" v="632"/>
          <ac:spMkLst>
            <pc:docMk/>
            <pc:sldMk cId="3636235962" sldId="260"/>
            <ac:spMk id="5" creationId="{67D6BE7D-6C75-12BC-7386-90F51B9A46E0}"/>
          </ac:spMkLst>
        </pc:spChg>
        <pc:spChg chg="add mod">
          <ac:chgData name="Elena Sayanova" userId="3cde25e4fcf5d517" providerId="LiveId" clId="{0349E8B1-2BF7-460F-9708-F97639FB6658}" dt="2023-06-20T07:07:45.750" v="1604" actId="113"/>
          <ac:spMkLst>
            <pc:docMk/>
            <pc:sldMk cId="3636235962" sldId="260"/>
            <ac:spMk id="7" creationId="{75F044C9-DB50-2126-5EEC-9ACA9ED157DB}"/>
          </ac:spMkLst>
        </pc:spChg>
        <pc:picChg chg="add del mod">
          <ac:chgData name="Elena Sayanova" userId="3cde25e4fcf5d517" providerId="LiveId" clId="{0349E8B1-2BF7-460F-9708-F97639FB6658}" dt="2023-06-19T08:43:33.732" v="618" actId="478"/>
          <ac:picMkLst>
            <pc:docMk/>
            <pc:sldMk cId="3636235962" sldId="260"/>
            <ac:picMk id="3" creationId="{56CEB3BD-42E0-6A31-C9B2-D29A486CDB5F}"/>
          </ac:picMkLst>
        </pc:picChg>
        <pc:picChg chg="add mod">
          <ac:chgData name="Elena Sayanova" userId="3cde25e4fcf5d517" providerId="LiveId" clId="{0349E8B1-2BF7-460F-9708-F97639FB6658}" dt="2023-06-19T09:40:40.347" v="905" actId="14100"/>
          <ac:picMkLst>
            <pc:docMk/>
            <pc:sldMk cId="3636235962" sldId="260"/>
            <ac:picMk id="3074" creationId="{FA9E5399-0107-F80E-C5AF-A7F8FF95A541}"/>
          </ac:picMkLst>
        </pc:picChg>
        <pc:picChg chg="add mod">
          <ac:chgData name="Elena Sayanova" userId="3cde25e4fcf5d517" providerId="LiveId" clId="{0349E8B1-2BF7-460F-9708-F97639FB6658}" dt="2023-06-19T09:40:21.034" v="902" actId="1076"/>
          <ac:picMkLst>
            <pc:docMk/>
            <pc:sldMk cId="3636235962" sldId="260"/>
            <ac:picMk id="3076" creationId="{6FE27810-7D4F-2E0C-7A75-ABF9679DC6C5}"/>
          </ac:picMkLst>
        </pc:picChg>
      </pc:sldChg>
      <pc:sldChg chg="addSp delSp modSp new mod ord">
        <pc:chgData name="Elena Sayanova" userId="3cde25e4fcf5d517" providerId="LiveId" clId="{0349E8B1-2BF7-460F-9708-F97639FB6658}" dt="2023-06-20T07:07:34.130" v="1598" actId="20577"/>
        <pc:sldMkLst>
          <pc:docMk/>
          <pc:sldMk cId="3208152880" sldId="261"/>
        </pc:sldMkLst>
        <pc:spChg chg="mod">
          <ac:chgData name="Elena Sayanova" userId="3cde25e4fcf5d517" providerId="LiveId" clId="{0349E8B1-2BF7-460F-9708-F97639FB6658}" dt="2023-06-20T07:04:29.125" v="1454" actId="20577"/>
          <ac:spMkLst>
            <pc:docMk/>
            <pc:sldMk cId="3208152880" sldId="261"/>
            <ac:spMk id="2" creationId="{8B418E12-4AA0-8957-FE80-493735580B4C}"/>
          </ac:spMkLst>
        </pc:spChg>
        <pc:spChg chg="del">
          <ac:chgData name="Elena Sayanova" userId="3cde25e4fcf5d517" providerId="LiveId" clId="{0349E8B1-2BF7-460F-9708-F97639FB6658}" dt="2023-06-19T08:45:29.943" v="634"/>
          <ac:spMkLst>
            <pc:docMk/>
            <pc:sldMk cId="3208152880" sldId="261"/>
            <ac:spMk id="3" creationId="{98185A4F-586B-F055-9372-965C5CAB813B}"/>
          </ac:spMkLst>
        </pc:spChg>
        <pc:spChg chg="mod">
          <ac:chgData name="Elena Sayanova" userId="3cde25e4fcf5d517" providerId="LiveId" clId="{0349E8B1-2BF7-460F-9708-F97639FB6658}" dt="2023-06-20T07:07:34.130" v="1598" actId="20577"/>
          <ac:spMkLst>
            <pc:docMk/>
            <pc:sldMk cId="3208152880" sldId="261"/>
            <ac:spMk id="4" creationId="{5391C71C-2EFD-5401-EB99-C7B8C6B34B51}"/>
          </ac:spMkLst>
        </pc:spChg>
        <pc:picChg chg="add mod">
          <ac:chgData name="Elena Sayanova" userId="3cde25e4fcf5d517" providerId="LiveId" clId="{0349E8B1-2BF7-460F-9708-F97639FB6658}" dt="2023-06-19T09:10:45.457" v="717" actId="1076"/>
          <ac:picMkLst>
            <pc:docMk/>
            <pc:sldMk cId="3208152880" sldId="261"/>
            <ac:picMk id="2050" creationId="{8BFA22F7-D760-00CE-B045-4646A1DAD310}"/>
          </ac:picMkLst>
        </pc:picChg>
      </pc:sldChg>
      <pc:sldChg chg="addSp modSp new mod">
        <pc:chgData name="Elena Sayanova" userId="3cde25e4fcf5d517" providerId="LiveId" clId="{0349E8B1-2BF7-460F-9708-F97639FB6658}" dt="2023-06-20T07:08:39.444" v="1639" actId="20577"/>
        <pc:sldMkLst>
          <pc:docMk/>
          <pc:sldMk cId="12149244" sldId="262"/>
        </pc:sldMkLst>
        <pc:spChg chg="mod">
          <ac:chgData name="Elena Sayanova" userId="3cde25e4fcf5d517" providerId="LiveId" clId="{0349E8B1-2BF7-460F-9708-F97639FB6658}" dt="2023-06-20T07:08:39.444" v="1639" actId="20577"/>
          <ac:spMkLst>
            <pc:docMk/>
            <pc:sldMk cId="12149244" sldId="262"/>
            <ac:spMk id="2" creationId="{FEB48E88-7366-071B-BD3B-AC5A5A8311DC}"/>
          </ac:spMkLst>
        </pc:spChg>
        <pc:picChg chg="add mod">
          <ac:chgData name="Elena Sayanova" userId="3cde25e4fcf5d517" providerId="LiveId" clId="{0349E8B1-2BF7-460F-9708-F97639FB6658}" dt="2023-06-19T09:42:43.081" v="938" actId="1076"/>
          <ac:picMkLst>
            <pc:docMk/>
            <pc:sldMk cId="12149244" sldId="262"/>
            <ac:picMk id="4" creationId="{F5D6DC67-175E-F24E-2401-225AEB98F730}"/>
          </ac:picMkLst>
        </pc:picChg>
        <pc:picChg chg="add mod">
          <ac:chgData name="Elena Sayanova" userId="3cde25e4fcf5d517" providerId="LiveId" clId="{0349E8B1-2BF7-460F-9708-F97639FB6658}" dt="2023-06-19T09:42:02.769" v="923" actId="14100"/>
          <ac:picMkLst>
            <pc:docMk/>
            <pc:sldMk cId="12149244" sldId="262"/>
            <ac:picMk id="6" creationId="{28F33672-6B4A-2A81-2008-B2CA4DF99209}"/>
          </ac:picMkLst>
        </pc:picChg>
        <pc:picChg chg="add mod">
          <ac:chgData name="Elena Sayanova" userId="3cde25e4fcf5d517" providerId="LiveId" clId="{0349E8B1-2BF7-460F-9708-F97639FB6658}" dt="2023-06-19T09:42:31.072" v="937" actId="14100"/>
          <ac:picMkLst>
            <pc:docMk/>
            <pc:sldMk cId="12149244" sldId="262"/>
            <ac:picMk id="8" creationId="{2FA87892-39EB-78BA-B231-067AAA09EBD0}"/>
          </ac:picMkLst>
        </pc:picChg>
        <pc:picChg chg="add mod">
          <ac:chgData name="Elena Sayanova" userId="3cde25e4fcf5d517" providerId="LiveId" clId="{0349E8B1-2BF7-460F-9708-F97639FB6658}" dt="2023-06-19T09:42:17.905" v="931" actId="14100"/>
          <ac:picMkLst>
            <pc:docMk/>
            <pc:sldMk cId="12149244" sldId="262"/>
            <ac:picMk id="10" creationId="{981181CB-4A28-C96C-A792-BCF988E13909}"/>
          </ac:picMkLst>
        </pc:picChg>
      </pc:sldChg>
      <pc:sldChg chg="addSp delSp modSp new mod">
        <pc:chgData name="Elena Sayanova" userId="3cde25e4fcf5d517" providerId="LiveId" clId="{0349E8B1-2BF7-460F-9708-F97639FB6658}" dt="2023-06-20T07:09:14.409" v="1651" actId="20577"/>
        <pc:sldMkLst>
          <pc:docMk/>
          <pc:sldMk cId="376819665" sldId="263"/>
        </pc:sldMkLst>
        <pc:spChg chg="mod">
          <ac:chgData name="Elena Sayanova" userId="3cde25e4fcf5d517" providerId="LiveId" clId="{0349E8B1-2BF7-460F-9708-F97639FB6658}" dt="2023-06-20T07:09:14.409" v="1651" actId="20577"/>
          <ac:spMkLst>
            <pc:docMk/>
            <pc:sldMk cId="376819665" sldId="263"/>
            <ac:spMk id="2" creationId="{86A22169-37F0-F829-24AE-F4B64076048E}"/>
          </ac:spMkLst>
        </pc:spChg>
        <pc:spChg chg="del">
          <ac:chgData name="Elena Sayanova" userId="3cde25e4fcf5d517" providerId="LiveId" clId="{0349E8B1-2BF7-460F-9708-F97639FB6658}" dt="2023-06-19T09:44:23.765" v="940"/>
          <ac:spMkLst>
            <pc:docMk/>
            <pc:sldMk cId="376819665" sldId="263"/>
            <ac:spMk id="3" creationId="{4B00B281-67F9-5312-B389-6DF32C94AC90}"/>
          </ac:spMkLst>
        </pc:spChg>
        <pc:picChg chg="add mod">
          <ac:chgData name="Elena Sayanova" userId="3cde25e4fcf5d517" providerId="LiveId" clId="{0349E8B1-2BF7-460F-9708-F97639FB6658}" dt="2023-06-19T09:45:13.403" v="964" actId="1076"/>
          <ac:picMkLst>
            <pc:docMk/>
            <pc:sldMk cId="376819665" sldId="263"/>
            <ac:picMk id="5" creationId="{DC5D9A52-B13D-2AD8-A6FF-F7CF1DB43E4C}"/>
          </ac:picMkLst>
        </pc:picChg>
        <pc:picChg chg="add mod">
          <ac:chgData name="Elena Sayanova" userId="3cde25e4fcf5d517" providerId="LiveId" clId="{0349E8B1-2BF7-460F-9708-F97639FB6658}" dt="2023-06-19T09:45:09.899" v="963" actId="1076"/>
          <ac:picMkLst>
            <pc:docMk/>
            <pc:sldMk cId="376819665" sldId="263"/>
            <ac:picMk id="7" creationId="{2AF0AFF5-F2D3-A008-03AD-E1F12ABE1CAB}"/>
          </ac:picMkLst>
        </pc:picChg>
        <pc:picChg chg="add mod">
          <ac:chgData name="Elena Sayanova" userId="3cde25e4fcf5d517" providerId="LiveId" clId="{0349E8B1-2BF7-460F-9708-F97639FB6658}" dt="2023-06-19T09:45:03.064" v="961" actId="14100"/>
          <ac:picMkLst>
            <pc:docMk/>
            <pc:sldMk cId="376819665" sldId="263"/>
            <ac:picMk id="9" creationId="{1E4159C7-B131-8B11-7BE5-87C2BF6D547F}"/>
          </ac:picMkLst>
        </pc:picChg>
      </pc:sldChg>
      <pc:sldChg chg="addSp delSp modSp new mod">
        <pc:chgData name="Elena Sayanova" userId="3cde25e4fcf5d517" providerId="LiveId" clId="{0349E8B1-2BF7-460F-9708-F97639FB6658}" dt="2023-06-20T07:17:20.076" v="1658" actId="1076"/>
        <pc:sldMkLst>
          <pc:docMk/>
          <pc:sldMk cId="233527622" sldId="264"/>
        </pc:sldMkLst>
        <pc:spChg chg="add del">
          <ac:chgData name="Elena Sayanova" userId="3cde25e4fcf5d517" providerId="LiveId" clId="{0349E8B1-2BF7-460F-9708-F97639FB6658}" dt="2023-06-19T09:11:48.112" v="721" actId="22"/>
          <ac:spMkLst>
            <pc:docMk/>
            <pc:sldMk cId="233527622" sldId="264"/>
            <ac:spMk id="3" creationId="{E020A563-622B-B6D7-9865-CFA13DA972D9}"/>
          </ac:spMkLst>
        </pc:spChg>
        <pc:spChg chg="add mod">
          <ac:chgData name="Elena Sayanova" userId="3cde25e4fcf5d517" providerId="LiveId" clId="{0349E8B1-2BF7-460F-9708-F97639FB6658}" dt="2023-06-19T10:02:23.165" v="992" actId="14100"/>
          <ac:spMkLst>
            <pc:docMk/>
            <pc:sldMk cId="233527622" sldId="264"/>
            <ac:spMk id="5" creationId="{DD40891A-4550-77F2-93B5-736BC3FC2AE0}"/>
          </ac:spMkLst>
        </pc:spChg>
        <pc:picChg chg="add mod">
          <ac:chgData name="Elena Sayanova" userId="3cde25e4fcf5d517" providerId="LiveId" clId="{0349E8B1-2BF7-460F-9708-F97639FB6658}" dt="2023-06-19T10:20:26.523" v="1152" actId="14100"/>
          <ac:picMkLst>
            <pc:docMk/>
            <pc:sldMk cId="233527622" sldId="264"/>
            <ac:picMk id="6" creationId="{92F31D0D-A67A-CEB7-61DA-C507159586AC}"/>
          </ac:picMkLst>
        </pc:picChg>
        <pc:picChg chg="add mod">
          <ac:chgData name="Elena Sayanova" userId="3cde25e4fcf5d517" providerId="LiveId" clId="{0349E8B1-2BF7-460F-9708-F97639FB6658}" dt="2023-06-20T07:17:20.076" v="1658" actId="1076"/>
          <ac:picMkLst>
            <pc:docMk/>
            <pc:sldMk cId="233527622" sldId="264"/>
            <ac:picMk id="4098" creationId="{2F07E7EF-3EC2-857A-3AB6-95D7C9DB52B0}"/>
          </ac:picMkLst>
        </pc:picChg>
      </pc:sldChg>
      <pc:sldChg chg="addSp delSp modSp new del mod ord">
        <pc:chgData name="Elena Sayanova" userId="3cde25e4fcf5d517" providerId="LiveId" clId="{0349E8B1-2BF7-460F-9708-F97639FB6658}" dt="2023-06-19T09:42:54.971" v="939" actId="47"/>
        <pc:sldMkLst>
          <pc:docMk/>
          <pc:sldMk cId="2763080065" sldId="265"/>
        </pc:sldMkLst>
        <pc:spChg chg="mod">
          <ac:chgData name="Elena Sayanova" userId="3cde25e4fcf5d517" providerId="LiveId" clId="{0349E8B1-2BF7-460F-9708-F97639FB6658}" dt="2023-06-19T09:38:21.006" v="895" actId="27636"/>
          <ac:spMkLst>
            <pc:docMk/>
            <pc:sldMk cId="2763080065" sldId="265"/>
            <ac:spMk id="2" creationId="{FE3AE0A9-8E4D-CA18-EEE4-517B700E7ED5}"/>
          </ac:spMkLst>
        </pc:spChg>
        <pc:spChg chg="mod">
          <ac:chgData name="Elena Sayanova" userId="3cde25e4fcf5d517" providerId="LiveId" clId="{0349E8B1-2BF7-460F-9708-F97639FB6658}" dt="2023-06-19T09:38:12.687" v="890" actId="14100"/>
          <ac:spMkLst>
            <pc:docMk/>
            <pc:sldMk cId="2763080065" sldId="265"/>
            <ac:spMk id="3" creationId="{ABA55886-D584-82C3-1013-C47E1218C024}"/>
          </ac:spMkLst>
        </pc:spChg>
        <pc:spChg chg="add mod">
          <ac:chgData name="Elena Sayanova" userId="3cde25e4fcf5d517" providerId="LiveId" clId="{0349E8B1-2BF7-460F-9708-F97639FB6658}" dt="2023-06-19T09:38:37.932" v="898" actId="21"/>
          <ac:spMkLst>
            <pc:docMk/>
            <pc:sldMk cId="2763080065" sldId="265"/>
            <ac:spMk id="13" creationId="{DCA0C8D1-ECD9-D170-22C8-1116C298DB1C}"/>
          </ac:spMkLst>
        </pc:spChg>
        <pc:picChg chg="add del mod">
          <ac:chgData name="Elena Sayanova" userId="3cde25e4fcf5d517" providerId="LiveId" clId="{0349E8B1-2BF7-460F-9708-F97639FB6658}" dt="2023-06-19T09:20:26.236" v="815" actId="21"/>
          <ac:picMkLst>
            <pc:docMk/>
            <pc:sldMk cId="2763080065" sldId="265"/>
            <ac:picMk id="5" creationId="{19639CD7-3EB5-334E-5264-5825161443EC}"/>
          </ac:picMkLst>
        </pc:picChg>
        <pc:picChg chg="add del mod">
          <ac:chgData name="Elena Sayanova" userId="3cde25e4fcf5d517" providerId="LiveId" clId="{0349E8B1-2BF7-460F-9708-F97639FB6658}" dt="2023-06-19T09:21:34.738" v="829" actId="21"/>
          <ac:picMkLst>
            <pc:docMk/>
            <pc:sldMk cId="2763080065" sldId="265"/>
            <ac:picMk id="7" creationId="{AC8BC5D7-9589-7EE5-0168-EADE591C5141}"/>
          </ac:picMkLst>
        </pc:picChg>
        <pc:picChg chg="add del mod">
          <ac:chgData name="Elena Sayanova" userId="3cde25e4fcf5d517" providerId="LiveId" clId="{0349E8B1-2BF7-460F-9708-F97639FB6658}" dt="2023-06-19T09:20:44.179" v="820" actId="21"/>
          <ac:picMkLst>
            <pc:docMk/>
            <pc:sldMk cId="2763080065" sldId="265"/>
            <ac:picMk id="9" creationId="{B5A5AD0A-0D20-EFA3-CB22-3676EC024A0D}"/>
          </ac:picMkLst>
        </pc:picChg>
        <pc:picChg chg="add del mod">
          <ac:chgData name="Elena Sayanova" userId="3cde25e4fcf5d517" providerId="LiveId" clId="{0349E8B1-2BF7-460F-9708-F97639FB6658}" dt="2023-06-19T09:21:17.586" v="825" actId="21"/>
          <ac:picMkLst>
            <pc:docMk/>
            <pc:sldMk cId="2763080065" sldId="265"/>
            <ac:picMk id="11" creationId="{07DF8241-3602-6273-85CB-AF260AD9581D}"/>
          </ac:picMkLst>
        </pc:picChg>
      </pc:sldChg>
      <pc:sldChg chg="addSp delSp modSp new mod">
        <pc:chgData name="Elena Sayanova" userId="3cde25e4fcf5d517" providerId="LiveId" clId="{0349E8B1-2BF7-460F-9708-F97639FB6658}" dt="2023-06-20T07:19:11.210" v="1680" actId="20577"/>
        <pc:sldMkLst>
          <pc:docMk/>
          <pc:sldMk cId="1885754893" sldId="266"/>
        </pc:sldMkLst>
        <pc:spChg chg="mod">
          <ac:chgData name="Elena Sayanova" userId="3cde25e4fcf5d517" providerId="LiveId" clId="{0349E8B1-2BF7-460F-9708-F97639FB6658}" dt="2023-06-19T09:24:25.798" v="847" actId="21"/>
          <ac:spMkLst>
            <pc:docMk/>
            <pc:sldMk cId="1885754893" sldId="266"/>
            <ac:spMk id="2" creationId="{2323F4FC-5B33-F144-92AE-09A07B7F4502}"/>
          </ac:spMkLst>
        </pc:spChg>
        <pc:spChg chg="mod">
          <ac:chgData name="Elena Sayanova" userId="3cde25e4fcf5d517" providerId="LiveId" clId="{0349E8B1-2BF7-460F-9708-F97639FB6658}" dt="2023-06-19T10:03:51.346" v="1002" actId="14100"/>
          <ac:spMkLst>
            <pc:docMk/>
            <pc:sldMk cId="1885754893" sldId="266"/>
            <ac:spMk id="3" creationId="{293857DC-EA53-F676-34EB-B7BBFE5A3868}"/>
          </ac:spMkLst>
        </pc:spChg>
        <pc:spChg chg="add mod">
          <ac:chgData name="Elena Sayanova" userId="3cde25e4fcf5d517" providerId="LiveId" clId="{0349E8B1-2BF7-460F-9708-F97639FB6658}" dt="2023-06-20T07:19:11.210" v="1680" actId="20577"/>
          <ac:spMkLst>
            <pc:docMk/>
            <pc:sldMk cId="1885754893" sldId="266"/>
            <ac:spMk id="7" creationId="{9640539D-7860-F58B-7E80-EA8B47B45AD7}"/>
          </ac:spMkLst>
        </pc:spChg>
        <pc:picChg chg="add del mod">
          <ac:chgData name="Elena Sayanova" userId="3cde25e4fcf5d517" providerId="LiveId" clId="{0349E8B1-2BF7-460F-9708-F97639FB6658}" dt="2023-06-19T09:22:19.155" v="836" actId="478"/>
          <ac:picMkLst>
            <pc:docMk/>
            <pc:sldMk cId="1885754893" sldId="266"/>
            <ac:picMk id="4" creationId="{609EF502-C277-DB14-7F3C-DB1A77467947}"/>
          </ac:picMkLst>
        </pc:picChg>
        <pc:picChg chg="add del mod">
          <ac:chgData name="Elena Sayanova" userId="3cde25e4fcf5d517" providerId="LiveId" clId="{0349E8B1-2BF7-460F-9708-F97639FB6658}" dt="2023-06-19T09:24:02.544" v="846" actId="478"/>
          <ac:picMkLst>
            <pc:docMk/>
            <pc:sldMk cId="1885754893" sldId="266"/>
            <ac:picMk id="5" creationId="{BF51A894-C6CE-9A78-8BB7-6FEDA44FBC6C}"/>
          </ac:picMkLst>
        </pc:picChg>
        <pc:picChg chg="add mod">
          <ac:chgData name="Elena Sayanova" userId="3cde25e4fcf5d517" providerId="LiveId" clId="{0349E8B1-2BF7-460F-9708-F97639FB6658}" dt="2023-06-19T10:03:51.346" v="1002" actId="14100"/>
          <ac:picMkLst>
            <pc:docMk/>
            <pc:sldMk cId="1885754893" sldId="266"/>
            <ac:picMk id="6146" creationId="{B9D2BC64-772A-364F-4508-BA6174692667}"/>
          </ac:picMkLst>
        </pc:picChg>
        <pc:picChg chg="add mod">
          <ac:chgData name="Elena Sayanova" userId="3cde25e4fcf5d517" providerId="LiveId" clId="{0349E8B1-2BF7-460F-9708-F97639FB6658}" dt="2023-06-19T10:04:51.904" v="1010" actId="14100"/>
          <ac:picMkLst>
            <pc:docMk/>
            <pc:sldMk cId="1885754893" sldId="266"/>
            <ac:picMk id="6148" creationId="{1B8354D8-E656-3C61-2C31-F52A17D7509D}"/>
          </ac:picMkLst>
        </pc:picChg>
        <pc:picChg chg="add del mod">
          <ac:chgData name="Elena Sayanova" userId="3cde25e4fcf5d517" providerId="LiveId" clId="{0349E8B1-2BF7-460F-9708-F97639FB6658}" dt="2023-06-19T10:23:09.343" v="1161"/>
          <ac:picMkLst>
            <pc:docMk/>
            <pc:sldMk cId="1885754893" sldId="266"/>
            <ac:picMk id="6150" creationId="{88A3B238-006F-347E-9FF4-DB44C19B5112}"/>
          </ac:picMkLst>
        </pc:picChg>
      </pc:sldChg>
      <pc:sldChg chg="addSp delSp modSp new mod ord">
        <pc:chgData name="Elena Sayanova" userId="3cde25e4fcf5d517" providerId="LiveId" clId="{0349E8B1-2BF7-460F-9708-F97639FB6658}" dt="2023-06-20T07:19:50.558" v="1684"/>
        <pc:sldMkLst>
          <pc:docMk/>
          <pc:sldMk cId="2114844067" sldId="267"/>
        </pc:sldMkLst>
        <pc:spChg chg="mod">
          <ac:chgData name="Elena Sayanova" userId="3cde25e4fcf5d517" providerId="LiveId" clId="{0349E8B1-2BF7-460F-9708-F97639FB6658}" dt="2023-06-19T10:06:52.666" v="1043" actId="14100"/>
          <ac:spMkLst>
            <pc:docMk/>
            <pc:sldMk cId="2114844067" sldId="267"/>
            <ac:spMk id="2" creationId="{A86E2FB2-CE63-2ADC-FCFF-A6F497601912}"/>
          </ac:spMkLst>
        </pc:spChg>
        <pc:spChg chg="mod">
          <ac:chgData name="Elena Sayanova" userId="3cde25e4fcf5d517" providerId="LiveId" clId="{0349E8B1-2BF7-460F-9708-F97639FB6658}" dt="2023-06-19T10:07:25.057" v="1048" actId="1076"/>
          <ac:spMkLst>
            <pc:docMk/>
            <pc:sldMk cId="2114844067" sldId="267"/>
            <ac:spMk id="3" creationId="{44942EC6-44EE-05B4-5096-E290FC8A68E7}"/>
          </ac:spMkLst>
        </pc:spChg>
        <pc:picChg chg="add del">
          <ac:chgData name="Elena Sayanova" userId="3cde25e4fcf5d517" providerId="LiveId" clId="{0349E8B1-2BF7-460F-9708-F97639FB6658}" dt="2023-06-19T10:08:43.361" v="1050" actId="22"/>
          <ac:picMkLst>
            <pc:docMk/>
            <pc:sldMk cId="2114844067" sldId="267"/>
            <ac:picMk id="5" creationId="{9BDAFE78-6198-EAA8-607D-BE7166C4FFBF}"/>
          </ac:picMkLst>
        </pc:picChg>
        <pc:picChg chg="add mod">
          <ac:chgData name="Elena Sayanova" userId="3cde25e4fcf5d517" providerId="LiveId" clId="{0349E8B1-2BF7-460F-9708-F97639FB6658}" dt="2023-06-19T10:09:07.344" v="1054" actId="1076"/>
          <ac:picMkLst>
            <pc:docMk/>
            <pc:sldMk cId="2114844067" sldId="267"/>
            <ac:picMk id="7" creationId="{674E1041-34F7-F096-595B-E94B8E9F100A}"/>
          </ac:picMkLst>
        </pc:picChg>
        <pc:picChg chg="add mod">
          <ac:chgData name="Elena Sayanova" userId="3cde25e4fcf5d517" providerId="LiveId" clId="{0349E8B1-2BF7-460F-9708-F97639FB6658}" dt="2023-06-19T10:11:19.482" v="1066" actId="1076"/>
          <ac:picMkLst>
            <pc:docMk/>
            <pc:sldMk cId="2114844067" sldId="267"/>
            <ac:picMk id="9" creationId="{AFAB5ECA-66E9-741D-5C88-AFB6AD13BC08}"/>
          </ac:picMkLst>
        </pc:picChg>
        <pc:picChg chg="add mod">
          <ac:chgData name="Elena Sayanova" userId="3cde25e4fcf5d517" providerId="LiveId" clId="{0349E8B1-2BF7-460F-9708-F97639FB6658}" dt="2023-06-19T10:11:36.506" v="1070" actId="14100"/>
          <ac:picMkLst>
            <pc:docMk/>
            <pc:sldMk cId="2114844067" sldId="267"/>
            <ac:picMk id="11" creationId="{2DCF90CD-018B-504D-8644-396467B08E5A}"/>
          </ac:picMkLst>
        </pc:picChg>
        <pc:picChg chg="add del mod">
          <ac:chgData name="Elena Sayanova" userId="3cde25e4fcf5d517" providerId="LiveId" clId="{0349E8B1-2BF7-460F-9708-F97639FB6658}" dt="2023-06-19T10:09:09.198" v="1055" actId="478"/>
          <ac:picMkLst>
            <pc:docMk/>
            <pc:sldMk cId="2114844067" sldId="267"/>
            <ac:picMk id="7170" creationId="{EF8C3E07-CDCE-5622-6195-3FD978FF80C3}"/>
          </ac:picMkLst>
        </pc:picChg>
      </pc:sldChg>
      <pc:sldChg chg="addSp modSp new mod ord">
        <pc:chgData name="Elena Sayanova" userId="3cde25e4fcf5d517" providerId="LiveId" clId="{0349E8B1-2BF7-460F-9708-F97639FB6658}" dt="2023-06-20T07:19:36.697" v="1682"/>
        <pc:sldMkLst>
          <pc:docMk/>
          <pc:sldMk cId="4125696972" sldId="268"/>
        </pc:sldMkLst>
        <pc:spChg chg="mod">
          <ac:chgData name="Elena Sayanova" userId="3cde25e4fcf5d517" providerId="LiveId" clId="{0349E8B1-2BF7-460F-9708-F97639FB6658}" dt="2023-06-19T10:14:24.866" v="1128" actId="6549"/>
          <ac:spMkLst>
            <pc:docMk/>
            <pc:sldMk cId="4125696972" sldId="268"/>
            <ac:spMk id="2" creationId="{0C8D5C49-8174-561B-2B58-B3FC9D90EC01}"/>
          </ac:spMkLst>
        </pc:spChg>
        <pc:spChg chg="mod">
          <ac:chgData name="Elena Sayanova" userId="3cde25e4fcf5d517" providerId="LiveId" clId="{0349E8B1-2BF7-460F-9708-F97639FB6658}" dt="2023-06-19T10:15:08.813" v="1133" actId="1076"/>
          <ac:spMkLst>
            <pc:docMk/>
            <pc:sldMk cId="4125696972" sldId="268"/>
            <ac:spMk id="3" creationId="{76FC741D-2BE5-8A7C-F6F9-E9BFE796ED06}"/>
          </ac:spMkLst>
        </pc:spChg>
        <pc:picChg chg="add mod">
          <ac:chgData name="Elena Sayanova" userId="3cde25e4fcf5d517" providerId="LiveId" clId="{0349E8B1-2BF7-460F-9708-F97639FB6658}" dt="2023-06-19T10:15:36.283" v="1141" actId="14100"/>
          <ac:picMkLst>
            <pc:docMk/>
            <pc:sldMk cId="4125696972" sldId="268"/>
            <ac:picMk id="8194" creationId="{A17DDBE5-A088-47F3-22C4-301B14BE222F}"/>
          </ac:picMkLst>
        </pc:picChg>
        <pc:picChg chg="add mod">
          <ac:chgData name="Elena Sayanova" userId="3cde25e4fcf5d517" providerId="LiveId" clId="{0349E8B1-2BF7-460F-9708-F97639FB6658}" dt="2023-06-19T10:15:38.978" v="1142" actId="1076"/>
          <ac:picMkLst>
            <pc:docMk/>
            <pc:sldMk cId="4125696972" sldId="268"/>
            <ac:picMk id="8196" creationId="{37509828-29BA-86D6-8D6A-F266A59CB546}"/>
          </ac:picMkLst>
        </pc:picChg>
        <pc:picChg chg="add mod">
          <ac:chgData name="Elena Sayanova" userId="3cde25e4fcf5d517" providerId="LiveId" clId="{0349E8B1-2BF7-460F-9708-F97639FB6658}" dt="2023-06-19T10:15:56.330" v="1146" actId="1076"/>
          <ac:picMkLst>
            <pc:docMk/>
            <pc:sldMk cId="4125696972" sldId="268"/>
            <ac:picMk id="8198" creationId="{E21E9798-E2DB-AAE1-1565-C43B8FD9BFBE}"/>
          </ac:picMkLst>
        </pc:picChg>
        <pc:picChg chg="add mod">
          <ac:chgData name="Elena Sayanova" userId="3cde25e4fcf5d517" providerId="LiveId" clId="{0349E8B1-2BF7-460F-9708-F97639FB6658}" dt="2023-06-19T10:16:20.603" v="1149" actId="1076"/>
          <ac:picMkLst>
            <pc:docMk/>
            <pc:sldMk cId="4125696972" sldId="268"/>
            <ac:picMk id="8200" creationId="{1759CD0C-C0BE-B6C1-103A-DE10E9433EE7}"/>
          </ac:picMkLst>
        </pc:picChg>
      </pc:sldChg>
      <pc:sldChg chg="addSp delSp modSp new mod">
        <pc:chgData name="Elena Sayanova" userId="3cde25e4fcf5d517" providerId="LiveId" clId="{0349E8B1-2BF7-460F-9708-F97639FB6658}" dt="2023-06-19T10:26:31.167" v="1226" actId="14100"/>
        <pc:sldMkLst>
          <pc:docMk/>
          <pc:sldMk cId="2954387039" sldId="269"/>
        </pc:sldMkLst>
        <pc:spChg chg="del">
          <ac:chgData name="Elena Sayanova" userId="3cde25e4fcf5d517" providerId="LiveId" clId="{0349E8B1-2BF7-460F-9708-F97639FB6658}" dt="2023-06-19T10:22:02.760" v="1153"/>
          <ac:spMkLst>
            <pc:docMk/>
            <pc:sldMk cId="2954387039" sldId="269"/>
            <ac:spMk id="2" creationId="{C0959349-2A6C-1BCD-12A6-DB281A57D277}"/>
          </ac:spMkLst>
        </pc:spChg>
        <pc:spChg chg="mod">
          <ac:chgData name="Elena Sayanova" userId="3cde25e4fcf5d517" providerId="LiveId" clId="{0349E8B1-2BF7-460F-9708-F97639FB6658}" dt="2023-06-19T10:24:59.544" v="1184" actId="1076"/>
          <ac:spMkLst>
            <pc:docMk/>
            <pc:sldMk cId="2954387039" sldId="269"/>
            <ac:spMk id="3" creationId="{18327A11-AA45-08B4-D56E-C88A4B04A560}"/>
          </ac:spMkLst>
        </pc:spChg>
        <pc:spChg chg="add mod">
          <ac:chgData name="Elena Sayanova" userId="3cde25e4fcf5d517" providerId="LiveId" clId="{0349E8B1-2BF7-460F-9708-F97639FB6658}" dt="2023-06-19T10:22:36.304" v="1157" actId="1076"/>
          <ac:spMkLst>
            <pc:docMk/>
            <pc:sldMk cId="2954387039" sldId="269"/>
            <ac:spMk id="5" creationId="{4765069B-2138-CE75-AB0F-5BDFBC15DBC5}"/>
          </ac:spMkLst>
        </pc:spChg>
        <pc:graphicFrameChg chg="add mod modGraphic">
          <ac:chgData name="Elena Sayanova" userId="3cde25e4fcf5d517" providerId="LiveId" clId="{0349E8B1-2BF7-460F-9708-F97639FB6658}" dt="2023-06-19T10:26:31.167" v="1226" actId="14100"/>
          <ac:graphicFrameMkLst>
            <pc:docMk/>
            <pc:sldMk cId="2954387039" sldId="269"/>
            <ac:graphicFrameMk id="4" creationId="{675BC114-3CDC-EC92-E046-A0B2042AEECD}"/>
          </ac:graphicFrameMkLst>
        </pc:graphicFrameChg>
        <pc:picChg chg="add mod">
          <ac:chgData name="Elena Sayanova" userId="3cde25e4fcf5d517" providerId="LiveId" clId="{0349E8B1-2BF7-460F-9708-F97639FB6658}" dt="2023-06-19T10:23:44.997" v="1169" actId="14100"/>
          <ac:picMkLst>
            <pc:docMk/>
            <pc:sldMk cId="2954387039" sldId="269"/>
            <ac:picMk id="9219" creationId="{69A76AE8-450F-5D9D-71FA-7382783BF015}"/>
          </ac:picMkLst>
        </pc:picChg>
        <pc:picChg chg="add del">
          <ac:chgData name="Elena Sayanova" userId="3cde25e4fcf5d517" providerId="LiveId" clId="{0349E8B1-2BF7-460F-9708-F97639FB6658}" dt="2023-06-19T10:23:22.471" v="1164"/>
          <ac:picMkLst>
            <pc:docMk/>
            <pc:sldMk cId="2954387039" sldId="269"/>
            <ac:picMk id="9221" creationId="{D5CC73D3-2A8F-235E-74B7-7B1AC89AF48E}"/>
          </ac:picMkLst>
        </pc:picChg>
        <pc:picChg chg="add mod">
          <ac:chgData name="Elena Sayanova" userId="3cde25e4fcf5d517" providerId="LiveId" clId="{0349E8B1-2BF7-460F-9708-F97639FB6658}" dt="2023-06-19T10:23:41.467" v="1168" actId="14100"/>
          <ac:picMkLst>
            <pc:docMk/>
            <pc:sldMk cId="2954387039" sldId="269"/>
            <ac:picMk id="9223" creationId="{9B8C9A04-8D0B-BF30-6593-5D1EC8431F48}"/>
          </ac:picMkLst>
        </pc:picChg>
        <pc:picChg chg="add mod">
          <ac:chgData name="Elena Sayanova" userId="3cde25e4fcf5d517" providerId="LiveId" clId="{0349E8B1-2BF7-460F-9708-F97639FB6658}" dt="2023-06-19T10:24:31.683" v="1179" actId="14100"/>
          <ac:picMkLst>
            <pc:docMk/>
            <pc:sldMk cId="2954387039" sldId="269"/>
            <ac:picMk id="9225" creationId="{86276BDB-C8D4-A899-7B6D-E9CB3DD2C7D2}"/>
          </ac:picMkLst>
        </pc:picChg>
        <pc:picChg chg="add mod">
          <ac:chgData name="Elena Sayanova" userId="3cde25e4fcf5d517" providerId="LiveId" clId="{0349E8B1-2BF7-460F-9708-F97639FB6658}" dt="2023-06-19T10:25:05.186" v="1185" actId="1076"/>
          <ac:picMkLst>
            <pc:docMk/>
            <pc:sldMk cId="2954387039" sldId="269"/>
            <ac:picMk id="9227" creationId="{2C34253D-2220-C42F-EF6F-C4A522CD0CFA}"/>
          </ac:picMkLst>
        </pc:picChg>
      </pc:sldChg>
      <pc:sldChg chg="addSp delSp modSp new mod">
        <pc:chgData name="Elena Sayanova" userId="3cde25e4fcf5d517" providerId="LiveId" clId="{0349E8B1-2BF7-460F-9708-F97639FB6658}" dt="2023-06-20T06:51:58.667" v="1354" actId="14100"/>
        <pc:sldMkLst>
          <pc:docMk/>
          <pc:sldMk cId="363177267" sldId="270"/>
        </pc:sldMkLst>
        <pc:spChg chg="mod">
          <ac:chgData name="Elena Sayanova" userId="3cde25e4fcf5d517" providerId="LiveId" clId="{0349E8B1-2BF7-460F-9708-F97639FB6658}" dt="2023-06-20T06:42:40.090" v="1278" actId="20577"/>
          <ac:spMkLst>
            <pc:docMk/>
            <pc:sldMk cId="363177267" sldId="270"/>
            <ac:spMk id="2" creationId="{E58CBBC3-6FBC-CD25-4DA5-3D4BE01C9F87}"/>
          </ac:spMkLst>
        </pc:spChg>
        <pc:spChg chg="mod">
          <ac:chgData name="Elena Sayanova" userId="3cde25e4fcf5d517" providerId="LiveId" clId="{0349E8B1-2BF7-460F-9708-F97639FB6658}" dt="2023-06-20T06:51:43.346" v="1352" actId="14100"/>
          <ac:spMkLst>
            <pc:docMk/>
            <pc:sldMk cId="363177267" sldId="270"/>
            <ac:spMk id="3" creationId="{464FCC78-5F7F-95C8-3D9B-1CA5761A521B}"/>
          </ac:spMkLst>
        </pc:spChg>
        <pc:picChg chg="add mod">
          <ac:chgData name="Elena Sayanova" userId="3cde25e4fcf5d517" providerId="LiveId" clId="{0349E8B1-2BF7-460F-9708-F97639FB6658}" dt="2023-06-20T06:51:38.051" v="1351" actId="14100"/>
          <ac:picMkLst>
            <pc:docMk/>
            <pc:sldMk cId="363177267" sldId="270"/>
            <ac:picMk id="5" creationId="{42EC80D1-F411-D2DA-939D-8049498D5EA0}"/>
          </ac:picMkLst>
        </pc:picChg>
        <pc:picChg chg="add mod">
          <ac:chgData name="Elena Sayanova" userId="3cde25e4fcf5d517" providerId="LiveId" clId="{0349E8B1-2BF7-460F-9708-F97639FB6658}" dt="2023-06-20T06:51:58.667" v="1354" actId="14100"/>
          <ac:picMkLst>
            <pc:docMk/>
            <pc:sldMk cId="363177267" sldId="270"/>
            <ac:picMk id="7" creationId="{CDB39EE6-87F8-8851-E938-4750080373B1}"/>
          </ac:picMkLst>
        </pc:picChg>
        <pc:picChg chg="add del mod">
          <ac:chgData name="Elena Sayanova" userId="3cde25e4fcf5d517" providerId="LiveId" clId="{0349E8B1-2BF7-460F-9708-F97639FB6658}" dt="2023-06-19T10:27:44.001" v="1231" actId="478"/>
          <ac:picMkLst>
            <pc:docMk/>
            <pc:sldMk cId="363177267" sldId="270"/>
            <ac:picMk id="10242" creationId="{A95B53A8-3931-774A-8EC0-276483F98310}"/>
          </ac:picMkLst>
        </pc:picChg>
      </pc:sldChg>
      <pc:sldChg chg="addSp delSp modSp new mod">
        <pc:chgData name="Elena Sayanova" userId="3cde25e4fcf5d517" providerId="LiveId" clId="{0349E8B1-2BF7-460F-9708-F97639FB6658}" dt="2023-06-20T07:17:56.594" v="1668" actId="20577"/>
        <pc:sldMkLst>
          <pc:docMk/>
          <pc:sldMk cId="4194953583" sldId="271"/>
        </pc:sldMkLst>
        <pc:spChg chg="add del mod">
          <ac:chgData name="Elena Sayanova" userId="3cde25e4fcf5d517" providerId="LiveId" clId="{0349E8B1-2BF7-460F-9708-F97639FB6658}" dt="2023-06-19T09:23:37.754" v="844"/>
          <ac:spMkLst>
            <pc:docMk/>
            <pc:sldMk cId="4194953583" sldId="271"/>
            <ac:spMk id="3" creationId="{46CAA159-EBAE-4BA1-20CA-BF6077FA0801}"/>
          </ac:spMkLst>
        </pc:spChg>
        <pc:spChg chg="add mod">
          <ac:chgData name="Elena Sayanova" userId="3cde25e4fcf5d517" providerId="LiveId" clId="{0349E8B1-2BF7-460F-9708-F97639FB6658}" dt="2023-06-20T07:17:56.594" v="1668" actId="20577"/>
          <ac:spMkLst>
            <pc:docMk/>
            <pc:sldMk cId="4194953583" sldId="271"/>
            <ac:spMk id="10" creationId="{B8659B93-BA20-DDBA-3C32-7667120420BB}"/>
          </ac:spMkLst>
        </pc:spChg>
        <pc:picChg chg="add del mod">
          <ac:chgData name="Elena Sayanova" userId="3cde25e4fcf5d517" providerId="LiveId" clId="{0349E8B1-2BF7-460F-9708-F97639FB6658}" dt="2023-06-19T09:22:29.799" v="837" actId="21"/>
          <ac:picMkLst>
            <pc:docMk/>
            <pc:sldMk cId="4194953583" sldId="271"/>
            <ac:picMk id="4" creationId="{A0067EAA-48A1-A570-7354-B2F389B9641F}"/>
          </ac:picMkLst>
        </pc:picChg>
        <pc:picChg chg="add mod">
          <ac:chgData name="Elena Sayanova" userId="3cde25e4fcf5d517" providerId="LiveId" clId="{0349E8B1-2BF7-460F-9708-F97639FB6658}" dt="2023-06-19T09:25:37.165" v="863" actId="1076"/>
          <ac:picMkLst>
            <pc:docMk/>
            <pc:sldMk cId="4194953583" sldId="271"/>
            <ac:picMk id="5" creationId="{DBE57AAD-42E6-F2E5-4A71-F48E9048D1EA}"/>
          </ac:picMkLst>
        </pc:picChg>
        <pc:picChg chg="add mod">
          <ac:chgData name="Elena Sayanova" userId="3cde25e4fcf5d517" providerId="LiveId" clId="{0349E8B1-2BF7-460F-9708-F97639FB6658}" dt="2023-06-19T09:25:55.622" v="871" actId="1076"/>
          <ac:picMkLst>
            <pc:docMk/>
            <pc:sldMk cId="4194953583" sldId="271"/>
            <ac:picMk id="6" creationId="{EEDE430F-59B1-C0D3-29B4-31F65AE4A412}"/>
          </ac:picMkLst>
        </pc:picChg>
        <pc:picChg chg="add mod">
          <ac:chgData name="Elena Sayanova" userId="3cde25e4fcf5d517" providerId="LiveId" clId="{0349E8B1-2BF7-460F-9708-F97639FB6658}" dt="2023-06-19T09:26:04.501" v="873" actId="14100"/>
          <ac:picMkLst>
            <pc:docMk/>
            <pc:sldMk cId="4194953583" sldId="271"/>
            <ac:picMk id="7" creationId="{A95906F4-F98C-AA99-C6FE-F68D3DEC1108}"/>
          </ac:picMkLst>
        </pc:picChg>
        <pc:picChg chg="add mod">
          <ac:chgData name="Elena Sayanova" userId="3cde25e4fcf5d517" providerId="LiveId" clId="{0349E8B1-2BF7-460F-9708-F97639FB6658}" dt="2023-06-19T09:25:46.116" v="867" actId="14100"/>
          <ac:picMkLst>
            <pc:docMk/>
            <pc:sldMk cId="4194953583" sldId="271"/>
            <ac:picMk id="8" creationId="{196080FB-49B2-680B-66C7-AB2BBA499ED4}"/>
          </ac:picMkLst>
        </pc:picChg>
      </pc:sldChg>
      <pc:sldChg chg="addSp modSp new mod">
        <pc:chgData name="Elena Sayanova" userId="3cde25e4fcf5d517" providerId="LiveId" clId="{0349E8B1-2BF7-460F-9708-F97639FB6658}" dt="2023-06-20T07:17:11.164" v="1657" actId="14100"/>
        <pc:sldMkLst>
          <pc:docMk/>
          <pc:sldMk cId="3446771565" sldId="272"/>
        </pc:sldMkLst>
        <pc:spChg chg="add mod">
          <ac:chgData name="Elena Sayanova" userId="3cde25e4fcf5d517" providerId="LiveId" clId="{0349E8B1-2BF7-460F-9708-F97639FB6658}" dt="2023-06-19T09:47:44.937" v="985" actId="14100"/>
          <ac:spMkLst>
            <pc:docMk/>
            <pc:sldMk cId="3446771565" sldId="272"/>
            <ac:spMk id="3" creationId="{91FC01A3-FA0F-0E6A-E148-3BFD6B5F9BB6}"/>
          </ac:spMkLst>
        </pc:spChg>
        <pc:picChg chg="add mod">
          <ac:chgData name="Elena Sayanova" userId="3cde25e4fcf5d517" providerId="LiveId" clId="{0349E8B1-2BF7-460F-9708-F97639FB6658}" dt="2023-06-20T07:17:11.164" v="1657" actId="14100"/>
          <ac:picMkLst>
            <pc:docMk/>
            <pc:sldMk cId="3446771565" sldId="272"/>
            <ac:picMk id="4" creationId="{51A586C4-1BB0-376C-ED73-30D525A7A342}"/>
          </ac:picMkLst>
        </pc:picChg>
        <pc:picChg chg="add mod">
          <ac:chgData name="Elena Sayanova" userId="3cde25e4fcf5d517" providerId="LiveId" clId="{0349E8B1-2BF7-460F-9708-F97639FB6658}" dt="2023-06-19T09:47:41.646" v="984" actId="1076"/>
          <ac:picMkLst>
            <pc:docMk/>
            <pc:sldMk cId="3446771565" sldId="272"/>
            <ac:picMk id="5122" creationId="{AB7C744B-79E7-708C-441A-1651B7FFFE1F}"/>
          </ac:picMkLst>
        </pc:picChg>
        <pc:picChg chg="add mod">
          <ac:chgData name="Elena Sayanova" userId="3cde25e4fcf5d517" providerId="LiveId" clId="{0349E8B1-2BF7-460F-9708-F97639FB6658}" dt="2023-06-20T07:17:03.876" v="1654" actId="1076"/>
          <ac:picMkLst>
            <pc:docMk/>
            <pc:sldMk cId="3446771565" sldId="272"/>
            <ac:picMk id="5124" creationId="{4EFEC9F0-3AF1-260B-22AE-CBE5E19A8031}"/>
          </ac:picMkLst>
        </pc:picChg>
      </pc:sldChg>
      <pc:sldChg chg="new del">
        <pc:chgData name="Elena Sayanova" userId="3cde25e4fcf5d517" providerId="LiveId" clId="{0349E8B1-2BF7-460F-9708-F97639FB6658}" dt="2023-06-20T06:52:49.651" v="1355" actId="47"/>
        <pc:sldMkLst>
          <pc:docMk/>
          <pc:sldMk cId="404989477" sldId="273"/>
        </pc:sldMkLst>
      </pc:sldChg>
      <pc:sldChg chg="addSp modSp new mod">
        <pc:chgData name="Elena Sayanova" userId="3cde25e4fcf5d517" providerId="LiveId" clId="{0349E8B1-2BF7-460F-9708-F97639FB6658}" dt="2023-06-20T06:56:47.315" v="1390" actId="14100"/>
        <pc:sldMkLst>
          <pc:docMk/>
          <pc:sldMk cId="2822375829" sldId="274"/>
        </pc:sldMkLst>
        <pc:spChg chg="mod">
          <ac:chgData name="Elena Sayanova" userId="3cde25e4fcf5d517" providerId="LiveId" clId="{0349E8B1-2BF7-460F-9708-F97639FB6658}" dt="2023-06-20T06:48:47.233" v="1338" actId="27636"/>
          <ac:spMkLst>
            <pc:docMk/>
            <pc:sldMk cId="2822375829" sldId="274"/>
            <ac:spMk id="2" creationId="{5F002529-DA78-4AC1-CD34-1BE731DAC63B}"/>
          </ac:spMkLst>
        </pc:spChg>
        <pc:spChg chg="mod">
          <ac:chgData name="Elena Sayanova" userId="3cde25e4fcf5d517" providerId="LiveId" clId="{0349E8B1-2BF7-460F-9708-F97639FB6658}" dt="2023-06-20T06:55:28.826" v="1376" actId="27636"/>
          <ac:spMkLst>
            <pc:docMk/>
            <pc:sldMk cId="2822375829" sldId="274"/>
            <ac:spMk id="3" creationId="{2647CAC7-C602-46EE-F600-30A93359DD6C}"/>
          </ac:spMkLst>
        </pc:spChg>
        <pc:picChg chg="add mod">
          <ac:chgData name="Elena Sayanova" userId="3cde25e4fcf5d517" providerId="LiveId" clId="{0349E8B1-2BF7-460F-9708-F97639FB6658}" dt="2023-06-20T06:55:20.958" v="1372" actId="14100"/>
          <ac:picMkLst>
            <pc:docMk/>
            <pc:sldMk cId="2822375829" sldId="274"/>
            <ac:picMk id="5" creationId="{A1219438-3760-0051-B08B-0D29D9603922}"/>
          </ac:picMkLst>
        </pc:picChg>
        <pc:picChg chg="add mod">
          <ac:chgData name="Elena Sayanova" userId="3cde25e4fcf5d517" providerId="LiveId" clId="{0349E8B1-2BF7-460F-9708-F97639FB6658}" dt="2023-06-20T06:56:36.352" v="1387" actId="1076"/>
          <ac:picMkLst>
            <pc:docMk/>
            <pc:sldMk cId="2822375829" sldId="274"/>
            <ac:picMk id="7" creationId="{CB3A40F7-F15A-1C14-B6ED-70F8A842124F}"/>
          </ac:picMkLst>
        </pc:picChg>
        <pc:picChg chg="add mod">
          <ac:chgData name="Elena Sayanova" userId="3cde25e4fcf5d517" providerId="LiveId" clId="{0349E8B1-2BF7-460F-9708-F97639FB6658}" dt="2023-06-20T06:56:47.315" v="1390" actId="14100"/>
          <ac:picMkLst>
            <pc:docMk/>
            <pc:sldMk cId="2822375829" sldId="274"/>
            <ac:picMk id="9" creationId="{3E67C29C-3E2F-1F7B-6F96-BF03C97EE220}"/>
          </ac:picMkLst>
        </pc:picChg>
      </pc:sldChg>
      <pc:sldMasterChg chg="add del addSldLayout delSldLayout">
        <pc:chgData name="Elena Sayanova" userId="3cde25e4fcf5d517" providerId="LiveId" clId="{0349E8B1-2BF7-460F-9708-F97639FB6658}" dt="2023-06-19T06:06:42.443" v="8" actId="26606"/>
        <pc:sldMasterMkLst>
          <pc:docMk/>
          <pc:sldMasterMk cId="3814476428" sldId="2147483660"/>
        </pc:sldMasterMkLst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1062080384" sldId="2147483661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464453334" sldId="2147483662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1795493445" sldId="2147483663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3731455942" sldId="2147483664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2172681700" sldId="2147483665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2383837194" sldId="2147483666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3772513966" sldId="2147483667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3270042983" sldId="2147483668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834306940" sldId="2147483669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1378448310" sldId="2147483670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1535518600" sldId="2147483671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3520411446" sldId="2147483672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1181697829" sldId="2147483673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3328222161" sldId="2147483674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3434757587" sldId="2147483675"/>
          </pc:sldLayoutMkLst>
        </pc:sldLayoutChg>
        <pc:sldLayoutChg chg="add del">
          <pc:chgData name="Elena Sayanova" userId="3cde25e4fcf5d517" providerId="LiveId" clId="{0349E8B1-2BF7-460F-9708-F97639FB6658}" dt="2023-06-19T06:06:42.443" v="8" actId="26606"/>
          <pc:sldLayoutMkLst>
            <pc:docMk/>
            <pc:sldMasterMk cId="3814476428" sldId="2147483660"/>
            <pc:sldLayoutMk cId="2759600945" sldId="2147483676"/>
          </pc:sldLayoutMkLst>
        </pc:sldLayoutChg>
      </pc:sldMasterChg>
      <pc:sldMasterChg chg="add del replId addSldLayout delSldLayout">
        <pc:chgData name="Elena Sayanova" userId="3cde25e4fcf5d517" providerId="LiveId" clId="{0349E8B1-2BF7-460F-9708-F97639FB6658}" dt="2023-06-19T06:06:42.408" v="7" actId="26606"/>
        <pc:sldMasterMkLst>
          <pc:docMk/>
          <pc:sldMasterMk cId="2135655945" sldId="2147483677"/>
        </pc:sldMasterMkLst>
        <pc:sldLayoutChg chg="add del replId">
          <pc:chgData name="Elena Sayanova" userId="3cde25e4fcf5d517" providerId="LiveId" clId="{0349E8B1-2BF7-460F-9708-F97639FB6658}" dt="2023-06-19T06:06:42.408" v="7" actId="26606"/>
          <pc:sldLayoutMkLst>
            <pc:docMk/>
            <pc:sldMasterMk cId="2135655945" sldId="2147483677"/>
            <pc:sldLayoutMk cId="3154346605" sldId="2147483678"/>
          </pc:sldLayoutMkLst>
        </pc:sldLayoutChg>
        <pc:sldLayoutChg chg="add del replId">
          <pc:chgData name="Elena Sayanova" userId="3cde25e4fcf5d517" providerId="LiveId" clId="{0349E8B1-2BF7-460F-9708-F97639FB6658}" dt="2023-06-19T06:06:42.408" v="7" actId="26606"/>
          <pc:sldLayoutMkLst>
            <pc:docMk/>
            <pc:sldMasterMk cId="2135655945" sldId="2147483677"/>
            <pc:sldLayoutMk cId="575167105" sldId="2147483679"/>
          </pc:sldLayoutMkLst>
        </pc:sldLayoutChg>
        <pc:sldLayoutChg chg="add del replId">
          <pc:chgData name="Elena Sayanova" userId="3cde25e4fcf5d517" providerId="LiveId" clId="{0349E8B1-2BF7-460F-9708-F97639FB6658}" dt="2023-06-19T06:06:42.408" v="7" actId="26606"/>
          <pc:sldLayoutMkLst>
            <pc:docMk/>
            <pc:sldMasterMk cId="2135655945" sldId="2147483677"/>
            <pc:sldLayoutMk cId="1023569864" sldId="2147483680"/>
          </pc:sldLayoutMkLst>
        </pc:sldLayoutChg>
        <pc:sldLayoutChg chg="add del replId">
          <pc:chgData name="Elena Sayanova" userId="3cde25e4fcf5d517" providerId="LiveId" clId="{0349E8B1-2BF7-460F-9708-F97639FB6658}" dt="2023-06-19T06:06:42.408" v="7" actId="26606"/>
          <pc:sldLayoutMkLst>
            <pc:docMk/>
            <pc:sldMasterMk cId="2135655945" sldId="2147483677"/>
            <pc:sldLayoutMk cId="4243024126" sldId="2147483681"/>
          </pc:sldLayoutMkLst>
        </pc:sldLayoutChg>
        <pc:sldLayoutChg chg="add del replId">
          <pc:chgData name="Elena Sayanova" userId="3cde25e4fcf5d517" providerId="LiveId" clId="{0349E8B1-2BF7-460F-9708-F97639FB6658}" dt="2023-06-19T06:06:42.408" v="7" actId="26606"/>
          <pc:sldLayoutMkLst>
            <pc:docMk/>
            <pc:sldMasterMk cId="2135655945" sldId="2147483677"/>
            <pc:sldLayoutMk cId="4137382409" sldId="2147483682"/>
          </pc:sldLayoutMkLst>
        </pc:sldLayoutChg>
        <pc:sldLayoutChg chg="add del replId">
          <pc:chgData name="Elena Sayanova" userId="3cde25e4fcf5d517" providerId="LiveId" clId="{0349E8B1-2BF7-460F-9708-F97639FB6658}" dt="2023-06-19T06:06:42.408" v="7" actId="26606"/>
          <pc:sldLayoutMkLst>
            <pc:docMk/>
            <pc:sldMasterMk cId="2135655945" sldId="2147483677"/>
            <pc:sldLayoutMk cId="905092426" sldId="2147483683"/>
          </pc:sldLayoutMkLst>
        </pc:sldLayoutChg>
        <pc:sldLayoutChg chg="add del replId">
          <pc:chgData name="Elena Sayanova" userId="3cde25e4fcf5d517" providerId="LiveId" clId="{0349E8B1-2BF7-460F-9708-F97639FB6658}" dt="2023-06-19T06:06:42.408" v="7" actId="26606"/>
          <pc:sldLayoutMkLst>
            <pc:docMk/>
            <pc:sldMasterMk cId="2135655945" sldId="2147483677"/>
            <pc:sldLayoutMk cId="642045078" sldId="2147483684"/>
          </pc:sldLayoutMkLst>
        </pc:sldLayoutChg>
        <pc:sldLayoutChg chg="add del replId">
          <pc:chgData name="Elena Sayanova" userId="3cde25e4fcf5d517" providerId="LiveId" clId="{0349E8B1-2BF7-460F-9708-F97639FB6658}" dt="2023-06-19T06:06:42.408" v="7" actId="26606"/>
          <pc:sldLayoutMkLst>
            <pc:docMk/>
            <pc:sldMasterMk cId="2135655945" sldId="2147483677"/>
            <pc:sldLayoutMk cId="2569746665" sldId="2147483685"/>
          </pc:sldLayoutMkLst>
        </pc:sldLayoutChg>
        <pc:sldLayoutChg chg="add del replId">
          <pc:chgData name="Elena Sayanova" userId="3cde25e4fcf5d517" providerId="LiveId" clId="{0349E8B1-2BF7-460F-9708-F97639FB6658}" dt="2023-06-19T06:06:42.408" v="7" actId="26606"/>
          <pc:sldLayoutMkLst>
            <pc:docMk/>
            <pc:sldMasterMk cId="2135655945" sldId="2147483677"/>
            <pc:sldLayoutMk cId="758252297" sldId="2147483686"/>
          </pc:sldLayoutMkLst>
        </pc:sldLayoutChg>
        <pc:sldLayoutChg chg="add del replId">
          <pc:chgData name="Elena Sayanova" userId="3cde25e4fcf5d517" providerId="LiveId" clId="{0349E8B1-2BF7-460F-9708-F97639FB6658}" dt="2023-06-19T06:06:42.408" v="7" actId="26606"/>
          <pc:sldLayoutMkLst>
            <pc:docMk/>
            <pc:sldMasterMk cId="2135655945" sldId="2147483677"/>
            <pc:sldLayoutMk cId="3629334625" sldId="2147483687"/>
          </pc:sldLayoutMkLst>
        </pc:sldLayoutChg>
        <pc:sldLayoutChg chg="add del replId">
          <pc:chgData name="Elena Sayanova" userId="3cde25e4fcf5d517" providerId="LiveId" clId="{0349E8B1-2BF7-460F-9708-F97639FB6658}" dt="2023-06-19T06:06:42.408" v="7" actId="26606"/>
          <pc:sldLayoutMkLst>
            <pc:docMk/>
            <pc:sldMasterMk cId="2135655945" sldId="2147483677"/>
            <pc:sldLayoutMk cId="2218686686" sldId="2147483688"/>
          </pc:sldLayoutMkLst>
        </pc:sldLayoutChg>
      </pc:sldMasterChg>
      <pc:sldMasterChg chg="add del addSldLayout delSldLayout">
        <pc:chgData name="Elena Sayanova" userId="3cde25e4fcf5d517" providerId="LiveId" clId="{0349E8B1-2BF7-460F-9708-F97639FB6658}" dt="2023-06-19T06:06:33.996" v="5" actId="26606"/>
        <pc:sldMasterMkLst>
          <pc:docMk/>
          <pc:sldMasterMk cId="79684949" sldId="2147483685"/>
        </pc:sldMasterMkLst>
        <pc:sldLayoutChg chg="add del">
          <pc:chgData name="Elena Sayanova" userId="3cde25e4fcf5d517" providerId="LiveId" clId="{0349E8B1-2BF7-460F-9708-F97639FB6658}" dt="2023-06-19T06:06:33.996" v="5" actId="26606"/>
          <pc:sldLayoutMkLst>
            <pc:docMk/>
            <pc:sldMasterMk cId="79684949" sldId="2147483685"/>
            <pc:sldLayoutMk cId="2453488652" sldId="2147483677"/>
          </pc:sldLayoutMkLst>
        </pc:sldLayoutChg>
        <pc:sldLayoutChg chg="add del">
          <pc:chgData name="Elena Sayanova" userId="3cde25e4fcf5d517" providerId="LiveId" clId="{0349E8B1-2BF7-460F-9708-F97639FB6658}" dt="2023-06-19T06:06:33.996" v="5" actId="26606"/>
          <pc:sldLayoutMkLst>
            <pc:docMk/>
            <pc:sldMasterMk cId="79684949" sldId="2147483685"/>
            <pc:sldLayoutMk cId="2859902346" sldId="2147483678"/>
          </pc:sldLayoutMkLst>
        </pc:sldLayoutChg>
        <pc:sldLayoutChg chg="add del">
          <pc:chgData name="Elena Sayanova" userId="3cde25e4fcf5d517" providerId="LiveId" clId="{0349E8B1-2BF7-460F-9708-F97639FB6658}" dt="2023-06-19T06:06:33.996" v="5" actId="26606"/>
          <pc:sldLayoutMkLst>
            <pc:docMk/>
            <pc:sldMasterMk cId="79684949" sldId="2147483685"/>
            <pc:sldLayoutMk cId="1991993389" sldId="2147483679"/>
          </pc:sldLayoutMkLst>
        </pc:sldLayoutChg>
        <pc:sldLayoutChg chg="add del">
          <pc:chgData name="Elena Sayanova" userId="3cde25e4fcf5d517" providerId="LiveId" clId="{0349E8B1-2BF7-460F-9708-F97639FB6658}" dt="2023-06-19T06:06:33.996" v="5" actId="26606"/>
          <pc:sldLayoutMkLst>
            <pc:docMk/>
            <pc:sldMasterMk cId="79684949" sldId="2147483685"/>
            <pc:sldLayoutMk cId="667766387" sldId="2147483680"/>
          </pc:sldLayoutMkLst>
        </pc:sldLayoutChg>
        <pc:sldLayoutChg chg="add del">
          <pc:chgData name="Elena Sayanova" userId="3cde25e4fcf5d517" providerId="LiveId" clId="{0349E8B1-2BF7-460F-9708-F97639FB6658}" dt="2023-06-19T06:06:33.996" v="5" actId="26606"/>
          <pc:sldLayoutMkLst>
            <pc:docMk/>
            <pc:sldMasterMk cId="79684949" sldId="2147483685"/>
            <pc:sldLayoutMk cId="1415045060" sldId="2147483681"/>
          </pc:sldLayoutMkLst>
        </pc:sldLayoutChg>
        <pc:sldLayoutChg chg="add del">
          <pc:chgData name="Elena Sayanova" userId="3cde25e4fcf5d517" providerId="LiveId" clId="{0349E8B1-2BF7-460F-9708-F97639FB6658}" dt="2023-06-19T06:06:33.996" v="5" actId="26606"/>
          <pc:sldLayoutMkLst>
            <pc:docMk/>
            <pc:sldMasterMk cId="79684949" sldId="2147483685"/>
            <pc:sldLayoutMk cId="1536723908" sldId="2147483682"/>
          </pc:sldLayoutMkLst>
        </pc:sldLayoutChg>
        <pc:sldLayoutChg chg="add del">
          <pc:chgData name="Elena Sayanova" userId="3cde25e4fcf5d517" providerId="LiveId" clId="{0349E8B1-2BF7-460F-9708-F97639FB6658}" dt="2023-06-19T06:06:33.996" v="5" actId="26606"/>
          <pc:sldLayoutMkLst>
            <pc:docMk/>
            <pc:sldMasterMk cId="79684949" sldId="2147483685"/>
            <pc:sldLayoutMk cId="3494741160" sldId="2147483683"/>
          </pc:sldLayoutMkLst>
        </pc:sldLayoutChg>
        <pc:sldLayoutChg chg="add del">
          <pc:chgData name="Elena Sayanova" userId="3cde25e4fcf5d517" providerId="LiveId" clId="{0349E8B1-2BF7-460F-9708-F97639FB6658}" dt="2023-06-19T06:06:33.996" v="5" actId="26606"/>
          <pc:sldLayoutMkLst>
            <pc:docMk/>
            <pc:sldMasterMk cId="79684949" sldId="2147483685"/>
            <pc:sldLayoutMk cId="1735381456" sldId="2147483684"/>
          </pc:sldLayoutMkLst>
        </pc:sldLayoutChg>
        <pc:sldLayoutChg chg="add del replId">
          <pc:chgData name="Elena Sayanova" userId="3cde25e4fcf5d517" providerId="LiveId" clId="{0349E8B1-2BF7-460F-9708-F97639FB6658}" dt="2023-06-19T06:06:33.996" v="5" actId="26606"/>
          <pc:sldLayoutMkLst>
            <pc:docMk/>
            <pc:sldMasterMk cId="79684949" sldId="2147483685"/>
            <pc:sldLayoutMk cId="3075605032" sldId="2147483686"/>
          </pc:sldLayoutMkLst>
        </pc:sldLayoutChg>
        <pc:sldLayoutChg chg="add del replId">
          <pc:chgData name="Elena Sayanova" userId="3cde25e4fcf5d517" providerId="LiveId" clId="{0349E8B1-2BF7-460F-9708-F97639FB6658}" dt="2023-06-19T06:06:33.996" v="5" actId="26606"/>
          <pc:sldLayoutMkLst>
            <pc:docMk/>
            <pc:sldMasterMk cId="79684949" sldId="2147483685"/>
            <pc:sldLayoutMk cId="838549283" sldId="2147483687"/>
          </pc:sldLayoutMkLst>
        </pc:sldLayoutChg>
        <pc:sldLayoutChg chg="add del replId">
          <pc:chgData name="Elena Sayanova" userId="3cde25e4fcf5d517" providerId="LiveId" clId="{0349E8B1-2BF7-460F-9708-F97639FB6658}" dt="2023-06-19T06:06:33.996" v="5" actId="26606"/>
          <pc:sldLayoutMkLst>
            <pc:docMk/>
            <pc:sldMasterMk cId="79684949" sldId="2147483685"/>
            <pc:sldLayoutMk cId="2821502523" sldId="2147483688"/>
          </pc:sldLayoutMkLst>
        </pc:sldLayoutChg>
      </pc:sldMasterChg>
      <pc:sldMasterChg chg="add setBg addSldLayout modSldLayout">
        <pc:chgData name="Elena Sayanova" userId="3cde25e4fcf5d517" providerId="LiveId" clId="{0349E8B1-2BF7-460F-9708-F97639FB6658}" dt="2023-06-19T06:07:59.103" v="11"/>
        <pc:sldMasterMkLst>
          <pc:docMk/>
          <pc:sldMasterMk cId="2070050297" sldId="2147483737"/>
        </pc:sldMasterMkLst>
        <pc:sldLayoutChg chg="add setBg">
          <pc:chgData name="Elena Sayanova" userId="3cde25e4fcf5d517" providerId="LiveId" clId="{0349E8B1-2BF7-460F-9708-F97639FB6658}" dt="2023-06-19T06:07:59.103" v="11"/>
          <pc:sldLayoutMkLst>
            <pc:docMk/>
            <pc:sldMasterMk cId="2070050297" sldId="2147483737"/>
            <pc:sldLayoutMk cId="1394662872" sldId="2147483726"/>
          </pc:sldLayoutMkLst>
        </pc:sldLayoutChg>
        <pc:sldLayoutChg chg="add setBg">
          <pc:chgData name="Elena Sayanova" userId="3cde25e4fcf5d517" providerId="LiveId" clId="{0349E8B1-2BF7-460F-9708-F97639FB6658}" dt="2023-06-19T06:07:59.103" v="11"/>
          <pc:sldLayoutMkLst>
            <pc:docMk/>
            <pc:sldMasterMk cId="2070050297" sldId="2147483737"/>
            <pc:sldLayoutMk cId="2399457252" sldId="2147483727"/>
          </pc:sldLayoutMkLst>
        </pc:sldLayoutChg>
        <pc:sldLayoutChg chg="add setBg">
          <pc:chgData name="Elena Sayanova" userId="3cde25e4fcf5d517" providerId="LiveId" clId="{0349E8B1-2BF7-460F-9708-F97639FB6658}" dt="2023-06-19T06:07:59.103" v="11"/>
          <pc:sldLayoutMkLst>
            <pc:docMk/>
            <pc:sldMasterMk cId="2070050297" sldId="2147483737"/>
            <pc:sldLayoutMk cId="3271865704" sldId="2147483728"/>
          </pc:sldLayoutMkLst>
        </pc:sldLayoutChg>
        <pc:sldLayoutChg chg="add setBg">
          <pc:chgData name="Elena Sayanova" userId="3cde25e4fcf5d517" providerId="LiveId" clId="{0349E8B1-2BF7-460F-9708-F97639FB6658}" dt="2023-06-19T06:07:59.103" v="11"/>
          <pc:sldLayoutMkLst>
            <pc:docMk/>
            <pc:sldMasterMk cId="2070050297" sldId="2147483737"/>
            <pc:sldLayoutMk cId="2579778819" sldId="2147483729"/>
          </pc:sldLayoutMkLst>
        </pc:sldLayoutChg>
        <pc:sldLayoutChg chg="add setBg">
          <pc:chgData name="Elena Sayanova" userId="3cde25e4fcf5d517" providerId="LiveId" clId="{0349E8B1-2BF7-460F-9708-F97639FB6658}" dt="2023-06-19T06:07:59.103" v="11"/>
          <pc:sldLayoutMkLst>
            <pc:docMk/>
            <pc:sldMasterMk cId="2070050297" sldId="2147483737"/>
            <pc:sldLayoutMk cId="129533096" sldId="2147483730"/>
          </pc:sldLayoutMkLst>
        </pc:sldLayoutChg>
        <pc:sldLayoutChg chg="add setBg">
          <pc:chgData name="Elena Sayanova" userId="3cde25e4fcf5d517" providerId="LiveId" clId="{0349E8B1-2BF7-460F-9708-F97639FB6658}" dt="2023-06-19T06:07:59.103" v="11"/>
          <pc:sldLayoutMkLst>
            <pc:docMk/>
            <pc:sldMasterMk cId="2070050297" sldId="2147483737"/>
            <pc:sldLayoutMk cId="469125383" sldId="2147483731"/>
          </pc:sldLayoutMkLst>
        </pc:sldLayoutChg>
        <pc:sldLayoutChg chg="add setBg">
          <pc:chgData name="Elena Sayanova" userId="3cde25e4fcf5d517" providerId="LiveId" clId="{0349E8B1-2BF7-460F-9708-F97639FB6658}" dt="2023-06-19T06:07:59.103" v="11"/>
          <pc:sldLayoutMkLst>
            <pc:docMk/>
            <pc:sldMasterMk cId="2070050297" sldId="2147483737"/>
            <pc:sldLayoutMk cId="3108354433" sldId="2147483732"/>
          </pc:sldLayoutMkLst>
        </pc:sldLayoutChg>
        <pc:sldLayoutChg chg="add setBg">
          <pc:chgData name="Elena Sayanova" userId="3cde25e4fcf5d517" providerId="LiveId" clId="{0349E8B1-2BF7-460F-9708-F97639FB6658}" dt="2023-06-19T06:07:59.103" v="11"/>
          <pc:sldLayoutMkLst>
            <pc:docMk/>
            <pc:sldMasterMk cId="2070050297" sldId="2147483737"/>
            <pc:sldLayoutMk cId="88716512" sldId="2147483733"/>
          </pc:sldLayoutMkLst>
        </pc:sldLayoutChg>
        <pc:sldLayoutChg chg="add setBg">
          <pc:chgData name="Elena Sayanova" userId="3cde25e4fcf5d517" providerId="LiveId" clId="{0349E8B1-2BF7-460F-9708-F97639FB6658}" dt="2023-06-19T06:07:59.103" v="11"/>
          <pc:sldLayoutMkLst>
            <pc:docMk/>
            <pc:sldMasterMk cId="2070050297" sldId="2147483737"/>
            <pc:sldLayoutMk cId="101000006" sldId="2147483734"/>
          </pc:sldLayoutMkLst>
        </pc:sldLayoutChg>
        <pc:sldLayoutChg chg="add setBg">
          <pc:chgData name="Elena Sayanova" userId="3cde25e4fcf5d517" providerId="LiveId" clId="{0349E8B1-2BF7-460F-9708-F97639FB6658}" dt="2023-06-19T06:07:59.103" v="11"/>
          <pc:sldLayoutMkLst>
            <pc:docMk/>
            <pc:sldMasterMk cId="2070050297" sldId="2147483737"/>
            <pc:sldLayoutMk cId="933754491" sldId="2147483735"/>
          </pc:sldLayoutMkLst>
        </pc:sldLayoutChg>
        <pc:sldLayoutChg chg="add setBg">
          <pc:chgData name="Elena Sayanova" userId="3cde25e4fcf5d517" providerId="LiveId" clId="{0349E8B1-2BF7-460F-9708-F97639FB6658}" dt="2023-06-19T06:07:59.103" v="11"/>
          <pc:sldLayoutMkLst>
            <pc:docMk/>
            <pc:sldMasterMk cId="2070050297" sldId="2147483737"/>
            <pc:sldLayoutMk cId="3560133864" sldId="2147483736"/>
          </pc:sldLayoutMkLst>
        </pc:sldLayoutChg>
      </pc:sldMasterChg>
      <pc:sldMasterChg chg="add del addSldLayout delSldLayout">
        <pc:chgData name="Elena Sayanova" userId="3cde25e4fcf5d517" providerId="LiveId" clId="{0349E8B1-2BF7-460F-9708-F97639FB6658}" dt="2023-06-19T06:06:09.905" v="3" actId="26606"/>
        <pc:sldMasterMkLst>
          <pc:docMk/>
          <pc:sldMasterMk cId="3267728117" sldId="2147483737"/>
        </pc:sldMasterMkLst>
        <pc:sldLayoutChg chg="add del">
          <pc:chgData name="Elena Sayanova" userId="3cde25e4fcf5d517" providerId="LiveId" clId="{0349E8B1-2BF7-460F-9708-F97639FB6658}" dt="2023-06-19T06:06:09.905" v="3" actId="26606"/>
          <pc:sldLayoutMkLst>
            <pc:docMk/>
            <pc:sldMasterMk cId="3267728117" sldId="2147483737"/>
            <pc:sldLayoutMk cId="421317291" sldId="2147483726"/>
          </pc:sldLayoutMkLst>
        </pc:sldLayoutChg>
        <pc:sldLayoutChg chg="add del">
          <pc:chgData name="Elena Sayanova" userId="3cde25e4fcf5d517" providerId="LiveId" clId="{0349E8B1-2BF7-460F-9708-F97639FB6658}" dt="2023-06-19T06:06:09.905" v="3" actId="26606"/>
          <pc:sldLayoutMkLst>
            <pc:docMk/>
            <pc:sldMasterMk cId="3267728117" sldId="2147483737"/>
            <pc:sldLayoutMk cId="4169645972" sldId="2147483727"/>
          </pc:sldLayoutMkLst>
        </pc:sldLayoutChg>
        <pc:sldLayoutChg chg="add del">
          <pc:chgData name="Elena Sayanova" userId="3cde25e4fcf5d517" providerId="LiveId" clId="{0349E8B1-2BF7-460F-9708-F97639FB6658}" dt="2023-06-19T06:06:09.905" v="3" actId="26606"/>
          <pc:sldLayoutMkLst>
            <pc:docMk/>
            <pc:sldMasterMk cId="3267728117" sldId="2147483737"/>
            <pc:sldLayoutMk cId="2645191822" sldId="2147483728"/>
          </pc:sldLayoutMkLst>
        </pc:sldLayoutChg>
        <pc:sldLayoutChg chg="add del">
          <pc:chgData name="Elena Sayanova" userId="3cde25e4fcf5d517" providerId="LiveId" clId="{0349E8B1-2BF7-460F-9708-F97639FB6658}" dt="2023-06-19T06:06:09.905" v="3" actId="26606"/>
          <pc:sldLayoutMkLst>
            <pc:docMk/>
            <pc:sldMasterMk cId="3267728117" sldId="2147483737"/>
            <pc:sldLayoutMk cId="2728749054" sldId="2147483729"/>
          </pc:sldLayoutMkLst>
        </pc:sldLayoutChg>
        <pc:sldLayoutChg chg="add del">
          <pc:chgData name="Elena Sayanova" userId="3cde25e4fcf5d517" providerId="LiveId" clId="{0349E8B1-2BF7-460F-9708-F97639FB6658}" dt="2023-06-19T06:06:09.905" v="3" actId="26606"/>
          <pc:sldLayoutMkLst>
            <pc:docMk/>
            <pc:sldMasterMk cId="3267728117" sldId="2147483737"/>
            <pc:sldLayoutMk cId="2754629109" sldId="2147483730"/>
          </pc:sldLayoutMkLst>
        </pc:sldLayoutChg>
        <pc:sldLayoutChg chg="add del">
          <pc:chgData name="Elena Sayanova" userId="3cde25e4fcf5d517" providerId="LiveId" clId="{0349E8B1-2BF7-460F-9708-F97639FB6658}" dt="2023-06-19T06:06:09.905" v="3" actId="26606"/>
          <pc:sldLayoutMkLst>
            <pc:docMk/>
            <pc:sldMasterMk cId="3267728117" sldId="2147483737"/>
            <pc:sldLayoutMk cId="340657929" sldId="2147483731"/>
          </pc:sldLayoutMkLst>
        </pc:sldLayoutChg>
        <pc:sldLayoutChg chg="add del">
          <pc:chgData name="Elena Sayanova" userId="3cde25e4fcf5d517" providerId="LiveId" clId="{0349E8B1-2BF7-460F-9708-F97639FB6658}" dt="2023-06-19T06:06:09.905" v="3" actId="26606"/>
          <pc:sldLayoutMkLst>
            <pc:docMk/>
            <pc:sldMasterMk cId="3267728117" sldId="2147483737"/>
            <pc:sldLayoutMk cId="1747615225" sldId="2147483732"/>
          </pc:sldLayoutMkLst>
        </pc:sldLayoutChg>
        <pc:sldLayoutChg chg="add del">
          <pc:chgData name="Elena Sayanova" userId="3cde25e4fcf5d517" providerId="LiveId" clId="{0349E8B1-2BF7-460F-9708-F97639FB6658}" dt="2023-06-19T06:06:09.905" v="3" actId="26606"/>
          <pc:sldLayoutMkLst>
            <pc:docMk/>
            <pc:sldMasterMk cId="3267728117" sldId="2147483737"/>
            <pc:sldLayoutMk cId="3729177562" sldId="2147483733"/>
          </pc:sldLayoutMkLst>
        </pc:sldLayoutChg>
        <pc:sldLayoutChg chg="add del">
          <pc:chgData name="Elena Sayanova" userId="3cde25e4fcf5d517" providerId="LiveId" clId="{0349E8B1-2BF7-460F-9708-F97639FB6658}" dt="2023-06-19T06:06:09.905" v="3" actId="26606"/>
          <pc:sldLayoutMkLst>
            <pc:docMk/>
            <pc:sldMasterMk cId="3267728117" sldId="2147483737"/>
            <pc:sldLayoutMk cId="1270103110" sldId="2147483734"/>
          </pc:sldLayoutMkLst>
        </pc:sldLayoutChg>
        <pc:sldLayoutChg chg="add del">
          <pc:chgData name="Elena Sayanova" userId="3cde25e4fcf5d517" providerId="LiveId" clId="{0349E8B1-2BF7-460F-9708-F97639FB6658}" dt="2023-06-19T06:06:09.905" v="3" actId="26606"/>
          <pc:sldLayoutMkLst>
            <pc:docMk/>
            <pc:sldMasterMk cId="3267728117" sldId="2147483737"/>
            <pc:sldLayoutMk cId="2699178576" sldId="2147483735"/>
          </pc:sldLayoutMkLst>
        </pc:sldLayoutChg>
        <pc:sldLayoutChg chg="add del">
          <pc:chgData name="Elena Sayanova" userId="3cde25e4fcf5d517" providerId="LiveId" clId="{0349E8B1-2BF7-460F-9708-F97639FB6658}" dt="2023-06-19T06:06:09.905" v="3" actId="26606"/>
          <pc:sldLayoutMkLst>
            <pc:docMk/>
            <pc:sldMasterMk cId="3267728117" sldId="2147483737"/>
            <pc:sldLayoutMk cId="3787041400" sldId="2147483736"/>
          </pc:sldLayoutMkLst>
        </pc:sldLayoutChg>
      </pc:sldMasterChg>
    </pc:docChg>
  </pc:docChgLst>
  <pc:docChgLst>
    <pc:chgData name="Elena Sayanova" userId="3cde25e4fcf5d517" providerId="LiveId" clId="{8E592C54-A8B5-4377-BA4F-3F2A4793F550}"/>
    <pc:docChg chg="modSld">
      <pc:chgData name="Elena Sayanova" userId="3cde25e4fcf5d517" providerId="LiveId" clId="{8E592C54-A8B5-4377-BA4F-3F2A4793F550}" dt="2023-10-09T17:33:31.138" v="8" actId="14100"/>
      <pc:docMkLst>
        <pc:docMk/>
      </pc:docMkLst>
      <pc:sldChg chg="modSp mod">
        <pc:chgData name="Elena Sayanova" userId="3cde25e4fcf5d517" providerId="LiveId" clId="{8E592C54-A8B5-4377-BA4F-3F2A4793F550}" dt="2023-10-09T17:33:31.138" v="8" actId="14100"/>
        <pc:sldMkLst>
          <pc:docMk/>
          <pc:sldMk cId="247003823" sldId="257"/>
        </pc:sldMkLst>
        <pc:picChg chg="mod">
          <ac:chgData name="Elena Sayanova" userId="3cde25e4fcf5d517" providerId="LiveId" clId="{8E592C54-A8B5-4377-BA4F-3F2A4793F550}" dt="2023-10-09T17:33:31.138" v="8" actId="14100"/>
          <ac:picMkLst>
            <pc:docMk/>
            <pc:sldMk cId="247003823" sldId="257"/>
            <ac:picMk id="27" creationId="{93C79C18-2829-C092-2442-E598577FC7DE}"/>
          </ac:picMkLst>
        </pc:picChg>
        <pc:picChg chg="mod">
          <ac:chgData name="Elena Sayanova" userId="3cde25e4fcf5d517" providerId="LiveId" clId="{8E592C54-A8B5-4377-BA4F-3F2A4793F550}" dt="2023-10-09T17:33:25.145" v="7" actId="1076"/>
          <ac:picMkLst>
            <pc:docMk/>
            <pc:sldMk cId="247003823" sldId="257"/>
            <ac:picMk id="29" creationId="{BC0A1E52-8AB3-FE1A-9417-DD7D49EBD1A4}"/>
          </ac:picMkLst>
        </pc:picChg>
        <pc:picChg chg="mod">
          <ac:chgData name="Elena Sayanova" userId="3cde25e4fcf5d517" providerId="LiveId" clId="{8E592C54-A8B5-4377-BA4F-3F2A4793F550}" dt="2023-10-09T17:33:22.378" v="6" actId="14100"/>
          <ac:picMkLst>
            <pc:docMk/>
            <pc:sldMk cId="247003823" sldId="257"/>
            <ac:picMk id="31" creationId="{FC569711-3615-BC48-992E-282D3D22CF8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6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0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54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133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8"/>
            <a:ext cx="10515600" cy="10842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3199"/>
            <a:ext cx="5157787" cy="34464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3199"/>
            <a:ext cx="5183188" cy="3446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62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25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57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6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33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61999"/>
            <a:ext cx="2628900" cy="5414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61999"/>
            <a:ext cx="7734300" cy="54149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354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AA70F276-1833-4A75-9C1D-A56E2295A68D}" type="datetimeFigureOut">
              <a:rPr lang="en-US" smtClean="0"/>
              <a:pPr/>
              <a:t>6/24/2024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50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26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524929-325F-4CC4-89F2-74EDDDC6B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D17641-B7BA-4826-BC7C-92172791C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51FC7BE-4DC6-4061-98EB-C48DCFFF6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D4CA8B8-30A6-49D9-99C0-3ADAF9741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22809AF-EB43-4FA3-93FF-87D535C71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DBCF5A4-CB06-21C8-ACCD-6A7412A8A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82191"/>
            <a:ext cx="10287000" cy="18180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GB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Our civil society organisation was established in 2020 as a result of long-lasting cooperation of its current members – Dr Elena Sayanova and her former students, who are successful people in different spheres of life.           All of us </a:t>
            </a:r>
            <a:r>
              <a:rPr lang="en-GB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firmly believe in this idea: </a:t>
            </a:r>
            <a:br>
              <a:rPr lang="en-GB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b="1" i="0" dirty="0">
                <a:solidFill>
                  <a:srgbClr val="202020"/>
                </a:solidFill>
                <a:effectLst/>
                <a:latin typeface="Lora" pitchFamily="2" charset="-52"/>
              </a:rPr>
              <a:t>“Be the change you wish to see in the world” </a:t>
            </a:r>
            <a:r>
              <a:rPr lang="en-US" sz="1400" b="1" i="0" dirty="0">
                <a:solidFill>
                  <a:srgbClr val="202020"/>
                </a:solidFill>
                <a:effectLst/>
                <a:latin typeface="Lora" pitchFamily="2" charset="-52"/>
              </a:rPr>
              <a:t>/</a:t>
            </a:r>
            <a:r>
              <a:rPr lang="en-US" sz="1400" b="1" i="1" dirty="0">
                <a:solidFill>
                  <a:srgbClr val="202020"/>
                </a:solidFill>
                <a:effectLst/>
                <a:latin typeface="Lora" pitchFamily="2" charset="-52"/>
              </a:rPr>
              <a:t>Mahatma Gandhi/</a:t>
            </a: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9" name="Картина 8" descr="Картина, която съдържа дрехи, човек, Човешко лице, обувки&#10;&#10;Описанието е генерирано автоматично">
            <a:extLst>
              <a:ext uri="{FF2B5EF4-FFF2-40B4-BE49-F238E27FC236}">
                <a16:creationId xmlns:a16="http://schemas.microsoft.com/office/drawing/2014/main" id="{5A950583-6B32-B605-6D30-94000F889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63" y="2103785"/>
            <a:ext cx="2504216" cy="2760346"/>
          </a:xfrm>
          <a:prstGeom prst="rect">
            <a:avLst/>
          </a:prstGeom>
        </p:spPr>
      </p:pic>
      <p:pic>
        <p:nvPicPr>
          <p:cNvPr id="13" name="Картина 12" descr="Картина, която съдържа човек, дрехи, усмивка, Човешко лице&#10;&#10;Описанието е генерирано автоматично">
            <a:extLst>
              <a:ext uri="{FF2B5EF4-FFF2-40B4-BE49-F238E27FC236}">
                <a16:creationId xmlns:a16="http://schemas.microsoft.com/office/drawing/2014/main" id="{2BFC71D8-3E98-DA6E-E48F-2CCDE065E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684" y="2051487"/>
            <a:ext cx="2094572" cy="2301232"/>
          </a:xfrm>
          <a:prstGeom prst="rect">
            <a:avLst/>
          </a:prstGeom>
        </p:spPr>
      </p:pic>
      <p:pic>
        <p:nvPicPr>
          <p:cNvPr id="17" name="Картина 16" descr="Картина, която съдържа дрехи, човек, Човешко лице, на от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112CFB43-CD8E-502D-A473-99B803C60C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854" y="2123455"/>
            <a:ext cx="2158763" cy="1818059"/>
          </a:xfrm>
          <a:prstGeom prst="rect">
            <a:avLst/>
          </a:prstGeom>
        </p:spPr>
      </p:pic>
      <p:pic>
        <p:nvPicPr>
          <p:cNvPr id="21" name="Картина 20" descr="Картина, която съдържа дрехи, човек, Човешко лице, мъж&#10;&#10;Описанието е генерирано автоматично">
            <a:extLst>
              <a:ext uri="{FF2B5EF4-FFF2-40B4-BE49-F238E27FC236}">
                <a16:creationId xmlns:a16="http://schemas.microsoft.com/office/drawing/2014/main" id="{C2CEE186-702A-1813-F545-52E74F24D8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956" y="2098414"/>
            <a:ext cx="2757953" cy="1868139"/>
          </a:xfrm>
          <a:prstGeom prst="rect">
            <a:avLst/>
          </a:prstGeom>
        </p:spPr>
      </p:pic>
      <p:pic>
        <p:nvPicPr>
          <p:cNvPr id="25" name="Картина 24" descr="Картина, която съдържа Човешко лице, човек, усмивка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F7236A6A-B1AE-A89D-5EA8-EE18A4B85F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45" y="5038344"/>
            <a:ext cx="1947555" cy="1504476"/>
          </a:xfrm>
          <a:prstGeom prst="rect">
            <a:avLst/>
          </a:prstGeom>
        </p:spPr>
      </p:pic>
      <p:pic>
        <p:nvPicPr>
          <p:cNvPr id="27" name="Картина 26" descr="Картина, която съдържа текст, дрехи, Човешко лице, жена&#10;&#10;Описанието е генерирано автоматично">
            <a:extLst>
              <a:ext uri="{FF2B5EF4-FFF2-40B4-BE49-F238E27FC236}">
                <a16:creationId xmlns:a16="http://schemas.microsoft.com/office/drawing/2014/main" id="{93C79C18-2829-C092-2442-E598577FC7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736" y="3914799"/>
            <a:ext cx="4110883" cy="2760346"/>
          </a:xfrm>
          <a:prstGeom prst="rect">
            <a:avLst/>
          </a:prstGeom>
        </p:spPr>
      </p:pic>
      <p:pic>
        <p:nvPicPr>
          <p:cNvPr id="29" name="Картина 28" descr="Картина, която съдържа Човешко лице, човек, Селфи, небе&#10;&#10;Описанието е генерирано автоматично">
            <a:extLst>
              <a:ext uri="{FF2B5EF4-FFF2-40B4-BE49-F238E27FC236}">
                <a16:creationId xmlns:a16="http://schemas.microsoft.com/office/drawing/2014/main" id="{BC0A1E52-8AB3-FE1A-9417-DD7D49EBD1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470" y="4430280"/>
            <a:ext cx="2004240" cy="1868140"/>
          </a:xfrm>
          <a:prstGeom prst="rect">
            <a:avLst/>
          </a:prstGeom>
        </p:spPr>
      </p:pic>
      <p:pic>
        <p:nvPicPr>
          <p:cNvPr id="31" name="Картина 30" descr="Картина, която съдържа човек, Човешко лице, дрехи, Дълга коса&#10;&#10;Описанието е генерирано автоматично">
            <a:extLst>
              <a:ext uri="{FF2B5EF4-FFF2-40B4-BE49-F238E27FC236}">
                <a16:creationId xmlns:a16="http://schemas.microsoft.com/office/drawing/2014/main" id="{FC569711-3615-BC48-992E-282D3D22CF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780" y="3966553"/>
            <a:ext cx="2648179" cy="2686688"/>
          </a:xfrm>
          <a:prstGeom prst="rect">
            <a:avLst/>
          </a:prstGeom>
        </p:spPr>
      </p:pic>
      <p:pic>
        <p:nvPicPr>
          <p:cNvPr id="1025" name="Картина 1024" descr="Картина, която съдържа човек, Човешко лице, усмивка, Зъб&#10;&#10;Описанието е генерирано автоматично">
            <a:extLst>
              <a:ext uri="{FF2B5EF4-FFF2-40B4-BE49-F238E27FC236}">
                <a16:creationId xmlns:a16="http://schemas.microsoft.com/office/drawing/2014/main" id="{F48DD534-A55D-8D29-35A6-BC0A8352F6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564" y="4802918"/>
            <a:ext cx="1454677" cy="180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3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667ABE1-354D-40F0-25EE-3989845E8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0" cap="all" dirty="0">
                <a:solidFill>
                  <a:schemeClr val="tx1"/>
                </a:solidFill>
                <a:effectLst/>
                <a:latin typeface="var(--wp--preset--font-family--source-serif-pro)"/>
              </a:rPr>
              <a:t>           RILA &amp; PIRIN ENHANCEMENT    INITIATIVE, NGO</a:t>
            </a:r>
            <a:endParaRPr lang="bg-BG" sz="3600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04FAB12-32A8-1992-7603-126C990D5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558" y="1780594"/>
            <a:ext cx="11020926" cy="4716459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3100" b="1" i="0" dirty="0">
                <a:solidFill>
                  <a:srgbClr val="202020"/>
                </a:solidFill>
                <a:effectLst/>
                <a:latin typeface="Arial Black" panose="020B0A04020102020204" pitchFamily="34" charset="0"/>
              </a:rPr>
              <a:t>                              Together, we</a:t>
            </a:r>
          </a:p>
          <a:p>
            <a:pPr algn="l"/>
            <a:r>
              <a:rPr lang="en-US" sz="3100" b="1" i="0" dirty="0">
                <a:solidFill>
                  <a:srgbClr val="202020"/>
                </a:solidFill>
                <a:effectLst/>
                <a:latin typeface="Arial Black" panose="020B0A04020102020204" pitchFamily="34" charset="0"/>
              </a:rPr>
              <a:t>– contribute to the socio-economic development of the country in the fields of education, intellectual </a:t>
            </a:r>
            <a:r>
              <a:rPr lang="en-US" sz="3100" b="1" i="0" dirty="0" err="1">
                <a:solidFill>
                  <a:srgbClr val="202020"/>
                </a:solidFill>
                <a:effectLst/>
                <a:latin typeface="Arial Black" panose="020B0A04020102020204" pitchFamily="34" charset="0"/>
              </a:rPr>
              <a:t>labour</a:t>
            </a:r>
            <a:r>
              <a:rPr lang="en-US" sz="3100" b="1" i="0" dirty="0">
                <a:solidFill>
                  <a:srgbClr val="202020"/>
                </a:solidFill>
                <a:effectLst/>
                <a:latin typeface="Arial Black" panose="020B0A04020102020204" pitchFamily="34" charset="0"/>
              </a:rPr>
              <a:t>, tourism in all its forms by helping to raise funds and implementation of projects;</a:t>
            </a:r>
          </a:p>
          <a:p>
            <a:pPr algn="l"/>
            <a:r>
              <a:rPr lang="en-US" sz="3100" b="1" i="0" dirty="0">
                <a:solidFill>
                  <a:srgbClr val="202020"/>
                </a:solidFill>
                <a:effectLst/>
                <a:latin typeface="Arial Black" panose="020B0A04020102020204" pitchFamily="34" charset="0"/>
              </a:rPr>
              <a:t>– actively participate </a:t>
            </a:r>
            <a:r>
              <a:rPr lang="en-US" sz="3100" b="1" i="0">
                <a:solidFill>
                  <a:srgbClr val="202020"/>
                </a:solidFill>
                <a:effectLst/>
                <a:latin typeface="Arial Black" panose="020B0A04020102020204" pitchFamily="34" charset="0"/>
              </a:rPr>
              <a:t>in protecting </a:t>
            </a:r>
            <a:r>
              <a:rPr lang="en-US" sz="3100" b="1" i="0" dirty="0">
                <a:solidFill>
                  <a:srgbClr val="202020"/>
                </a:solidFill>
                <a:effectLst/>
                <a:latin typeface="Arial Black" panose="020B0A04020102020204" pitchFamily="34" charset="0"/>
              </a:rPr>
              <a:t>the environment, cultural and historical heritage as well as sustainable development;</a:t>
            </a:r>
          </a:p>
          <a:p>
            <a:pPr algn="l"/>
            <a:r>
              <a:rPr lang="en-US" sz="3100" b="1" i="0" dirty="0">
                <a:solidFill>
                  <a:srgbClr val="202020"/>
                </a:solidFill>
                <a:effectLst/>
                <a:latin typeface="Arial Black" panose="020B0A04020102020204" pitchFamily="34" charset="0"/>
              </a:rPr>
              <a:t>– collaborate with other non – profit organizations to increase the capacity of the civil sector in public life;</a:t>
            </a:r>
          </a:p>
          <a:p>
            <a:pPr algn="l"/>
            <a:r>
              <a:rPr lang="en-US" sz="3100" b="1" i="0" dirty="0">
                <a:solidFill>
                  <a:srgbClr val="202020"/>
                </a:solidFill>
                <a:effectLst/>
                <a:latin typeface="Arial Black" panose="020B0A04020102020204" pitchFamily="34" charset="0"/>
              </a:rPr>
              <a:t>– </a:t>
            </a:r>
            <a:r>
              <a:rPr lang="en-US" sz="3100" b="1" i="0" dirty="0" err="1">
                <a:solidFill>
                  <a:srgbClr val="202020"/>
                </a:solidFill>
                <a:effectLst/>
                <a:latin typeface="Arial Black" panose="020B0A04020102020204" pitchFamily="34" charset="0"/>
              </a:rPr>
              <a:t>organise</a:t>
            </a:r>
            <a:r>
              <a:rPr lang="en-US" sz="3100" b="1" i="0" dirty="0">
                <a:solidFill>
                  <a:srgbClr val="202020"/>
                </a:solidFill>
                <a:effectLst/>
                <a:latin typeface="Arial Black" panose="020B0A04020102020204" pitchFamily="34" charset="0"/>
              </a:rPr>
              <a:t> activities aimed at the development and affirming that respect for the diversity of cultures, tolerance, dialogue and the vitality of civil society.</a:t>
            </a:r>
          </a:p>
          <a:p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97F40D83-0ACC-6FD1-AB0C-658666309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07041"/>
            <a:ext cx="1127126" cy="87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38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29927D9-1162-64EC-C727-AC8906946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                    </a:t>
            </a:r>
            <a:r>
              <a:rPr lang="en-US" sz="3200" b="1" i="0" cap="all" dirty="0">
                <a:solidFill>
                  <a:schemeClr val="tx1"/>
                </a:solidFill>
                <a:effectLst/>
                <a:latin typeface="var(--wp--preset--font-family--source-serif-pro)"/>
              </a:rPr>
              <a:t>RILA &amp; PIRIN ENHANCEMENT    INITIATIVE, NGO</a:t>
            </a:r>
            <a:endParaRPr lang="bg-BG" sz="3200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DDD1299-34ED-3D44-53A1-373B3F240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3967"/>
            <a:ext cx="10515600" cy="4392996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OUR MISSION</a:t>
            </a:r>
          </a:p>
          <a:p>
            <a:pPr algn="ctr"/>
            <a:r>
              <a:rPr lang="en-US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Be actively involved in numerous community initiatives, participate in fundraising committees, various local, national and international projects.</a:t>
            </a:r>
          </a:p>
          <a:p>
            <a:pPr marL="228600" indent="0" algn="ctr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     Help to raise funds and implement projects and play an active role in protecting the environment and the biological diversity, cultural and historical heritage and sustainable development.</a:t>
            </a:r>
          </a:p>
          <a:p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B0E5AADB-A7FD-ECF8-5330-0E9FE6FCD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732" y="851833"/>
            <a:ext cx="982337" cy="76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50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B418E12-4AA0-8957-FE80-49373558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297371"/>
          </a:xfrm>
        </p:spPr>
        <p:txBody>
          <a:bodyPr>
            <a:noAutofit/>
          </a:bodyPr>
          <a:lstStyle/>
          <a:p>
            <a:r>
              <a:rPr lang="en-US" sz="2800" b="1" i="0" cap="all" dirty="0">
                <a:solidFill>
                  <a:schemeClr val="tx1"/>
                </a:solidFill>
                <a:effectLst/>
                <a:latin typeface="var(--wp--preset--font-family--source-serif-pro)"/>
              </a:rPr>
              <a:t>RILA &amp; PIRIN ENHANCEMENT INITIATIVE In various projects</a:t>
            </a:r>
            <a:endParaRPr lang="bg-BG" sz="2800" dirty="0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5391C71C-2EFD-5401-EB99-C7B8C6B34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4880" y="2057399"/>
            <a:ext cx="6598920" cy="4119563"/>
          </a:xfrm>
        </p:spPr>
        <p:txBody>
          <a:bodyPr>
            <a:normAutofit/>
          </a:bodyPr>
          <a:lstStyle/>
          <a:p>
            <a:pPr algn="l"/>
            <a:r>
              <a:rPr lang="en-US" b="0" i="0" u="sng" dirty="0">
                <a:solidFill>
                  <a:srgbClr val="202020"/>
                </a:solidFill>
                <a:effectLst/>
                <a:latin typeface="Lora" pitchFamily="2" charset="-52"/>
              </a:rPr>
              <a:t>Rila&amp;Pirin Enhancement Initiative was an associated partner of the p</a:t>
            </a:r>
            <a:r>
              <a:rPr lang="en-US" b="0" i="0" dirty="0">
                <a:solidFill>
                  <a:srgbClr val="202020"/>
                </a:solidFill>
                <a:effectLst/>
                <a:latin typeface="Lora" pitchFamily="2" charset="-52"/>
              </a:rPr>
              <a:t>roject </a:t>
            </a:r>
          </a:p>
          <a:p>
            <a:pPr marL="228600" indent="0">
              <a:buNone/>
            </a:pPr>
            <a:r>
              <a:rPr lang="en-US" b="1" i="0" dirty="0">
                <a:solidFill>
                  <a:srgbClr val="202020"/>
                </a:solidFill>
                <a:effectLst/>
                <a:latin typeface="Lora" pitchFamily="2" charset="-52"/>
              </a:rPr>
              <a:t>‘’Capitalizing  on  Local  Intangible  Cultural  Heritage  around  Europe’’/</a:t>
            </a:r>
            <a:r>
              <a:rPr lang="en-US" b="0" i="0" dirty="0">
                <a:solidFill>
                  <a:srgbClr val="202020"/>
                </a:solidFill>
                <a:effectLst/>
                <a:latin typeface="Lora" pitchFamily="2" charset="-52"/>
              </a:rPr>
              <a:t> </a:t>
            </a:r>
            <a:r>
              <a:rPr lang="en-US" b="1" i="0" dirty="0">
                <a:solidFill>
                  <a:srgbClr val="202020"/>
                </a:solidFill>
                <a:effectLst/>
                <a:latin typeface="Lora" pitchFamily="2" charset="-52"/>
              </a:rPr>
              <a:t>CLICHÉ </a:t>
            </a:r>
          </a:p>
          <a:p>
            <a:pPr marL="228600" indent="0" algn="l">
              <a:buNone/>
            </a:pPr>
            <a:r>
              <a:rPr lang="en-US" b="0" i="0" dirty="0">
                <a:solidFill>
                  <a:srgbClr val="202020"/>
                </a:solidFill>
                <a:effectLst/>
                <a:latin typeface="Lora" pitchFamily="2" charset="-52"/>
              </a:rPr>
              <a:t>with partners from Greece, Slovenia, Cyprus, Estonia and Lithuania/2020</a:t>
            </a:r>
          </a:p>
          <a:p>
            <a:pPr algn="l"/>
            <a:endParaRPr lang="en-US" b="0" i="0" dirty="0">
              <a:solidFill>
                <a:srgbClr val="202020"/>
              </a:solidFill>
              <a:effectLst/>
              <a:latin typeface="Lora" pitchFamily="2" charset="-52"/>
            </a:endParaRPr>
          </a:p>
          <a:p>
            <a:endParaRPr lang="bg-BG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BFA22F7-D760-00CE-B045-4646A1DAD31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71" y="1929384"/>
            <a:ext cx="3721609" cy="354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152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A504AC0-F3FD-3649-6249-7791A2F43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55180"/>
            <a:ext cx="10515600" cy="653987"/>
          </a:xfrm>
        </p:spPr>
        <p:txBody>
          <a:bodyPr>
            <a:normAutofit/>
          </a:bodyPr>
          <a:lstStyle/>
          <a:p>
            <a:r>
              <a:rPr lang="en-US" sz="3600" b="1" i="0" cap="all" dirty="0">
                <a:solidFill>
                  <a:schemeClr val="tx1"/>
                </a:solidFill>
                <a:effectLst/>
                <a:latin typeface="var(--wp--preset--font-family--source-serif-pro)"/>
              </a:rPr>
              <a:t>RILA &amp; PIRIN ENHANCEMENT    INITIATIVE</a:t>
            </a:r>
            <a:endParaRPr lang="bg-BG" sz="3600" dirty="0"/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75F044C9-DB50-2126-5EEC-9ACA9ED157DB}"/>
              </a:ext>
            </a:extLst>
          </p:cNvPr>
          <p:cNvSpPr txBox="1"/>
          <p:nvPr/>
        </p:nvSpPr>
        <p:spPr>
          <a:xfrm>
            <a:off x="932688" y="2828836"/>
            <a:ext cx="817511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0" i="0" dirty="0">
                <a:solidFill>
                  <a:srgbClr val="202020"/>
                </a:solidFill>
                <a:effectLst/>
                <a:latin typeface="Lora" pitchFamily="2" charset="-52"/>
              </a:rPr>
              <a:t>Rila&amp;Pirin Enhancement Initiative </a:t>
            </a:r>
          </a:p>
          <a:p>
            <a:pPr algn="l"/>
            <a:r>
              <a:rPr lang="en-US" sz="3200" b="0" i="0" dirty="0">
                <a:solidFill>
                  <a:srgbClr val="202020"/>
                </a:solidFill>
                <a:effectLst/>
                <a:latin typeface="Lora" pitchFamily="2" charset="-52"/>
              </a:rPr>
              <a:t>was an associated partner of</a:t>
            </a:r>
          </a:p>
          <a:p>
            <a:pPr algn="l"/>
            <a:r>
              <a:rPr lang="en-US" sz="3200" b="1" i="0" dirty="0">
                <a:solidFill>
                  <a:srgbClr val="202020"/>
                </a:solidFill>
                <a:effectLst/>
                <a:latin typeface="Lora" pitchFamily="2" charset="-52"/>
              </a:rPr>
              <a:t>‘Fake News Among Teenagers – </a:t>
            </a:r>
          </a:p>
          <a:p>
            <a:pPr algn="l"/>
            <a:r>
              <a:rPr lang="en-US" sz="3200" b="1" i="0" dirty="0">
                <a:solidFill>
                  <a:srgbClr val="202020"/>
                </a:solidFill>
                <a:effectLst/>
                <a:latin typeface="Lora" pitchFamily="2" charset="-52"/>
              </a:rPr>
              <a:t>Towards a More Responsible </a:t>
            </a:r>
          </a:p>
          <a:p>
            <a:pPr algn="l"/>
            <a:r>
              <a:rPr lang="en-US" sz="3200" b="1" i="0" dirty="0">
                <a:solidFill>
                  <a:srgbClr val="202020"/>
                </a:solidFill>
                <a:effectLst/>
                <a:latin typeface="Lora" pitchFamily="2" charset="-52"/>
              </a:rPr>
              <a:t>Media Literacy’/</a:t>
            </a:r>
            <a:r>
              <a:rPr lang="en-US" sz="3200" i="0" dirty="0">
                <a:solidFill>
                  <a:srgbClr val="202020"/>
                </a:solidFill>
                <a:effectLst/>
                <a:latin typeface="Lora" pitchFamily="2" charset="-52"/>
              </a:rPr>
              <a:t>2020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A9E5399-0107-F80E-C5AF-A7F8FF95A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661" y="1474619"/>
            <a:ext cx="3787140" cy="419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6FE27810-7D4F-2E0C-7A75-ABF9679DC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69" y="1474619"/>
            <a:ext cx="1641711" cy="129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235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EB48E88-7366-071B-BD3B-AC5A5A831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714691"/>
          </a:xfrm>
        </p:spPr>
        <p:txBody>
          <a:bodyPr>
            <a:noAutofit/>
          </a:bodyPr>
          <a:lstStyle/>
          <a:p>
            <a:r>
              <a:rPr lang="en-US" sz="2800" b="1" i="0" dirty="0">
                <a:solidFill>
                  <a:srgbClr val="202020"/>
                </a:solidFill>
                <a:effectLst/>
                <a:latin typeface="Lora" pitchFamily="2" charset="-52"/>
              </a:rPr>
              <a:t>Rila-Pirin Enhancement Initiative</a:t>
            </a:r>
            <a:r>
              <a:rPr lang="en-US" sz="2800" b="0" i="0" dirty="0">
                <a:solidFill>
                  <a:srgbClr val="202020"/>
                </a:solidFill>
                <a:effectLst/>
                <a:latin typeface="Lora" pitchFamily="2" charset="-52"/>
              </a:rPr>
              <a:t> raised and donated BGN 1,120.00 for the purpose of paying for designing and printing panels/ banners for a mobile museum exhibition dedicated to old crafts/2021.</a:t>
            </a:r>
            <a:endParaRPr lang="bg-BG" sz="2800" dirty="0"/>
          </a:p>
        </p:txBody>
      </p:sp>
      <p:pic>
        <p:nvPicPr>
          <p:cNvPr id="4" name="Картина 3" descr="Картина, която съдържа дрехи, на закрито, сцена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F5D6DC67-175E-F24E-2401-225AEB98F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898648"/>
            <a:ext cx="3316224" cy="1865376"/>
          </a:xfrm>
          <a:prstGeom prst="rect">
            <a:avLst/>
          </a:prstGeom>
        </p:spPr>
      </p:pic>
      <p:pic>
        <p:nvPicPr>
          <p:cNvPr id="6" name="Картина 5" descr="Картина, която съдържа текст, обзавеждане, екранна снимка, дизайн&#10;&#10;Описанието е генерирано автоматично">
            <a:extLst>
              <a:ext uri="{FF2B5EF4-FFF2-40B4-BE49-F238E27FC236}">
                <a16:creationId xmlns:a16="http://schemas.microsoft.com/office/drawing/2014/main" id="{28F33672-6B4A-2A81-2008-B2CA4DF99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445" y="1984248"/>
            <a:ext cx="2152796" cy="4270248"/>
          </a:xfrm>
          <a:prstGeom prst="rect">
            <a:avLst/>
          </a:prstGeom>
        </p:spPr>
      </p:pic>
      <p:pic>
        <p:nvPicPr>
          <p:cNvPr id="8" name="Картина 7" descr="Картина, която съдържа текст, писмо, екранна снимка, графичен дизайн&#10;&#10;Описанието е генерирано автоматично">
            <a:extLst>
              <a:ext uri="{FF2B5EF4-FFF2-40B4-BE49-F238E27FC236}">
                <a16:creationId xmlns:a16="http://schemas.microsoft.com/office/drawing/2014/main" id="{2FA87892-39EB-78BA-B231-067AAA09EB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081" y="2057400"/>
            <a:ext cx="2338720" cy="4197096"/>
          </a:xfrm>
          <a:prstGeom prst="rect">
            <a:avLst/>
          </a:prstGeom>
        </p:spPr>
      </p:pic>
      <p:pic>
        <p:nvPicPr>
          <p:cNvPr id="10" name="Картина 9" descr="Картина, която съдържа текст, екранна снимка, дизайн, книга&#10;&#10;Описанието е генерирано автоматично">
            <a:extLst>
              <a:ext uri="{FF2B5EF4-FFF2-40B4-BE49-F238E27FC236}">
                <a16:creationId xmlns:a16="http://schemas.microsoft.com/office/drawing/2014/main" id="{981181CB-4A28-C96C-A792-BCF988E139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262" y="1984248"/>
            <a:ext cx="2152797" cy="427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6A22169-37F0-F829-24AE-F4B640760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i="0" dirty="0">
                <a:solidFill>
                  <a:srgbClr val="202020"/>
                </a:solidFill>
                <a:effectLst/>
                <a:latin typeface="Lora" pitchFamily="2" charset="-52"/>
              </a:rPr>
              <a:t>Rila-Pirin Enhancement Initiative representatives organized a series of workshops on Media Literacy for the local schools/2021-2022</a:t>
            </a:r>
            <a:endParaRPr lang="bg-BG" sz="3200" dirty="0"/>
          </a:p>
        </p:txBody>
      </p:sp>
      <p:pic>
        <p:nvPicPr>
          <p:cNvPr id="5" name="Контейнер за съдържание 4" descr="Картина, която съдържа дрехи, на закрито, стена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DC5D9A52-B13D-2AD8-A6FF-F7CF1DB43E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190" y="3185541"/>
            <a:ext cx="4182334" cy="3128582"/>
          </a:xfrm>
        </p:spPr>
      </p:pic>
      <p:pic>
        <p:nvPicPr>
          <p:cNvPr id="7" name="Картина 6" descr="Картина, която съдържа на закрито, дрехи, човек, обзавеждане&#10;&#10;Описанието е генерирано автоматично">
            <a:extLst>
              <a:ext uri="{FF2B5EF4-FFF2-40B4-BE49-F238E27FC236}">
                <a16:creationId xmlns:a16="http://schemas.microsoft.com/office/drawing/2014/main" id="{2AF0AFF5-F2D3-A008-03AD-E1F12ABE1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99" y="2173894"/>
            <a:ext cx="4214970" cy="3152995"/>
          </a:xfrm>
          <a:prstGeom prst="rect">
            <a:avLst/>
          </a:prstGeom>
        </p:spPr>
      </p:pic>
      <p:pic>
        <p:nvPicPr>
          <p:cNvPr id="9" name="Картина 8" descr="Картина, която съдържа на закрито, дрехи, стена, мъж&#10;&#10;Описанието е генерирано автоматично">
            <a:extLst>
              <a:ext uri="{FF2B5EF4-FFF2-40B4-BE49-F238E27FC236}">
                <a16:creationId xmlns:a16="http://schemas.microsoft.com/office/drawing/2014/main" id="{1E4159C7-B131-8B11-7BE5-87C2BF6D5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9" y="2006600"/>
            <a:ext cx="2933057" cy="406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9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91FC01A3-FA0F-0E6A-E148-3BFD6B5F9BB6}"/>
              </a:ext>
            </a:extLst>
          </p:cNvPr>
          <p:cNvSpPr txBox="1"/>
          <p:nvPr/>
        </p:nvSpPr>
        <p:spPr>
          <a:xfrm>
            <a:off x="5650992" y="723037"/>
            <a:ext cx="570585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b="1" i="0" dirty="0">
              <a:solidFill>
                <a:srgbClr val="202020"/>
              </a:solidFill>
              <a:effectLst/>
              <a:latin typeface="Lora" pitchFamily="2" charset="-52"/>
            </a:endParaRPr>
          </a:p>
          <a:p>
            <a:r>
              <a:rPr lang="en-US" sz="2400" b="1" i="0" dirty="0">
                <a:solidFill>
                  <a:srgbClr val="202020"/>
                </a:solidFill>
                <a:effectLst/>
                <a:latin typeface="Lora" pitchFamily="2" charset="-52"/>
              </a:rPr>
              <a:t>Rila-Pirin Enhancement Initiative</a:t>
            </a:r>
            <a:r>
              <a:rPr lang="en-US" sz="2400" b="0" i="0" dirty="0">
                <a:solidFill>
                  <a:srgbClr val="202020"/>
                </a:solidFill>
                <a:effectLst/>
                <a:latin typeface="Lora" pitchFamily="2" charset="-52"/>
              </a:rPr>
              <a:t>, is a partner in KA210-SCH – Small-scale partnerships in school education.</a:t>
            </a:r>
          </a:p>
          <a:p>
            <a:br>
              <a:rPr lang="en-US" sz="24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400" b="1" i="0" dirty="0">
                <a:solidFill>
                  <a:srgbClr val="202020"/>
                </a:solidFill>
                <a:effectLst/>
                <a:latin typeface="Lora" pitchFamily="2" charset="-52"/>
              </a:rPr>
              <a:t>’Combatting </a:t>
            </a:r>
            <a:r>
              <a:rPr lang="en-US" sz="2400" b="1" i="0" dirty="0" err="1">
                <a:solidFill>
                  <a:srgbClr val="202020"/>
                </a:solidFill>
                <a:effectLst/>
                <a:latin typeface="Lora" pitchFamily="2" charset="-52"/>
              </a:rPr>
              <a:t>Media&amp;Information</a:t>
            </a:r>
            <a:r>
              <a:rPr lang="en-US" sz="2400" b="1" i="0" dirty="0">
                <a:solidFill>
                  <a:srgbClr val="202020"/>
                </a:solidFill>
                <a:effectLst/>
                <a:latin typeface="Lora" pitchFamily="2" charset="-52"/>
              </a:rPr>
              <a:t> Illiteracy to Raise Good Citizens’</a:t>
            </a:r>
          </a:p>
          <a:p>
            <a:endParaRPr lang="en-US" sz="2400" b="1" dirty="0">
              <a:solidFill>
                <a:srgbClr val="202020"/>
              </a:solidFill>
              <a:latin typeface="Lora" pitchFamily="2" charset="-52"/>
            </a:endParaRPr>
          </a:p>
          <a:p>
            <a:br>
              <a:rPr lang="en-US" sz="24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400" b="1" i="0" u="sng" dirty="0">
                <a:solidFill>
                  <a:srgbClr val="202020"/>
                </a:solidFill>
                <a:effectLst/>
                <a:latin typeface="Lora" pitchFamily="2" charset="-52"/>
              </a:rPr>
              <a:t>Partnership</a:t>
            </a:r>
            <a:r>
              <a:rPr lang="en-US" sz="2400" b="1" i="0" dirty="0">
                <a:solidFill>
                  <a:srgbClr val="202020"/>
                </a:solidFill>
                <a:effectLst/>
                <a:latin typeface="Lora" pitchFamily="2" charset="-52"/>
              </a:rPr>
              <a:t>:  Portugal, Italy, Bulgaria, Turkey</a:t>
            </a:r>
            <a:endParaRPr lang="bg-BG" sz="24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B7C744B-79E7-708C-441A-1651B7FFF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99" y="882967"/>
            <a:ext cx="3571875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4EFEC9F0-3AF1-260B-22AE-CBE5E19A8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511" y="3579065"/>
            <a:ext cx="291465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51A586C4-1BB0-376C-ED73-30D525A7A34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8582" y="4807789"/>
            <a:ext cx="2703322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6771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DD40891A-4550-77F2-93B5-736BC3FC2AE0}"/>
              </a:ext>
            </a:extLst>
          </p:cNvPr>
          <p:cNvSpPr txBox="1"/>
          <p:nvPr/>
        </p:nvSpPr>
        <p:spPr>
          <a:xfrm>
            <a:off x="5532120" y="3044951"/>
            <a:ext cx="518464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dirty="0">
                <a:solidFill>
                  <a:srgbClr val="202020"/>
                </a:solidFill>
                <a:effectLst/>
                <a:latin typeface="Lora" pitchFamily="2" charset="-52"/>
              </a:rPr>
              <a:t>Rila-Pirin Enhancement Initiative</a:t>
            </a:r>
            <a:r>
              <a:rPr lang="en-US" sz="2000" b="0" i="0" dirty="0">
                <a:solidFill>
                  <a:srgbClr val="202020"/>
                </a:solidFill>
                <a:effectLst/>
                <a:latin typeface="Lora" pitchFamily="2" charset="-52"/>
              </a:rPr>
              <a:t>, is a partner in KA210-SCH – Small-scale partnerships in vocational education</a:t>
            </a:r>
          </a:p>
          <a:p>
            <a:pPr algn="l"/>
            <a:endParaRPr lang="en-US" sz="2000" b="0" i="0" dirty="0">
              <a:solidFill>
                <a:srgbClr val="202020"/>
              </a:solidFill>
              <a:effectLst/>
              <a:latin typeface="Lora" pitchFamily="2" charset="-52"/>
            </a:endParaRPr>
          </a:p>
          <a:p>
            <a:pPr algn="l"/>
            <a:r>
              <a:rPr lang="en-US" sz="2000" b="1" i="0" dirty="0">
                <a:solidFill>
                  <a:srgbClr val="202020"/>
                </a:solidFill>
                <a:effectLst/>
                <a:latin typeface="Lora" pitchFamily="2" charset="-52"/>
              </a:rPr>
              <a:t>‘Up-skilling in Remote Working through Exploring the Relatively New Phenomenon of Co-working’</a:t>
            </a:r>
          </a:p>
          <a:p>
            <a:pPr algn="l"/>
            <a:endParaRPr lang="en-US" sz="2000" b="0" i="0" dirty="0">
              <a:solidFill>
                <a:srgbClr val="202020"/>
              </a:solidFill>
              <a:effectLst/>
              <a:latin typeface="Lora" pitchFamily="2" charset="-52"/>
            </a:endParaRPr>
          </a:p>
          <a:p>
            <a:pPr algn="l"/>
            <a:r>
              <a:rPr lang="en-US" sz="2000" b="1" i="0" u="sng" dirty="0">
                <a:solidFill>
                  <a:srgbClr val="202020"/>
                </a:solidFill>
                <a:effectLst/>
                <a:latin typeface="Lora" pitchFamily="2" charset="-52"/>
              </a:rPr>
              <a:t>Partnership</a:t>
            </a:r>
            <a:r>
              <a:rPr lang="en-US" sz="2000" b="1" i="0" dirty="0">
                <a:solidFill>
                  <a:srgbClr val="202020"/>
                </a:solidFill>
                <a:effectLst/>
                <a:latin typeface="Lora" pitchFamily="2" charset="-52"/>
              </a:rPr>
              <a:t>:  Italy, Croatia, Bulgaria, Turkey</a:t>
            </a:r>
            <a:endParaRPr lang="en-US" sz="2000" b="0" i="0" dirty="0">
              <a:solidFill>
                <a:srgbClr val="202020"/>
              </a:solidFill>
              <a:effectLst/>
              <a:latin typeface="Lora" pitchFamily="2" charset="-52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F07E7EF-3EC2-857A-3AB6-95D7C9DB5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09" y="855537"/>
            <a:ext cx="4252150" cy="257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92F31D0D-A67A-CEB7-61DA-C507159586A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7144" y="1502981"/>
            <a:ext cx="2366772" cy="1095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3527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 descr="Картина, която съдържа текст, на закрито, стена, Офис сграда&#10;&#10;Описанието е генерирано автоматично">
            <a:extLst>
              <a:ext uri="{FF2B5EF4-FFF2-40B4-BE49-F238E27FC236}">
                <a16:creationId xmlns:a16="http://schemas.microsoft.com/office/drawing/2014/main" id="{DBE57AAD-42E6-F2E5-4A71-F48E9048D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183" y="654524"/>
            <a:ext cx="3849393" cy="1949677"/>
          </a:xfrm>
          <a:prstGeom prst="rect">
            <a:avLst/>
          </a:prstGeom>
        </p:spPr>
      </p:pic>
      <p:pic>
        <p:nvPicPr>
          <p:cNvPr id="6" name="Картина 5" descr="Картина, която съдържа на закрито, човек, обзавеждане, бюро&#10;&#10;Описанието е генерирано автоматично">
            <a:extLst>
              <a:ext uri="{FF2B5EF4-FFF2-40B4-BE49-F238E27FC236}">
                <a16:creationId xmlns:a16="http://schemas.microsoft.com/office/drawing/2014/main" id="{EEDE430F-59B1-C0D3-29B4-31F65AE4A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141" y="817721"/>
            <a:ext cx="3698356" cy="2080326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на открито, човек, обувки&#10;&#10;Описанието е генерирано автоматично">
            <a:extLst>
              <a:ext uri="{FF2B5EF4-FFF2-40B4-BE49-F238E27FC236}">
                <a16:creationId xmlns:a16="http://schemas.microsoft.com/office/drawing/2014/main" id="{A95906F4-F98C-AA99-C6FE-F68D3DEC11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223" y="3081527"/>
            <a:ext cx="2217029" cy="3160135"/>
          </a:xfrm>
          <a:prstGeom prst="rect">
            <a:avLst/>
          </a:prstGeom>
        </p:spPr>
      </p:pic>
      <p:pic>
        <p:nvPicPr>
          <p:cNvPr id="8" name="Картина 7" descr="Картина, която съдържа на закрито, човек, стена, дрехи&#10;&#10;Описанието е генерирано автоматично">
            <a:extLst>
              <a:ext uri="{FF2B5EF4-FFF2-40B4-BE49-F238E27FC236}">
                <a16:creationId xmlns:a16="http://schemas.microsoft.com/office/drawing/2014/main" id="{196080FB-49B2-680B-66C7-AB2BBA499E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176" y="3428999"/>
            <a:ext cx="3349884" cy="2323713"/>
          </a:xfrm>
          <a:prstGeom prst="rect">
            <a:avLst/>
          </a:prstGeom>
        </p:spPr>
      </p:pic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B8659B93-BA20-DDBA-3C32-7667120420BB}"/>
              </a:ext>
            </a:extLst>
          </p:cNvPr>
          <p:cNvSpPr txBox="1"/>
          <p:nvPr/>
        </p:nvSpPr>
        <p:spPr>
          <a:xfrm>
            <a:off x="667512" y="2274838"/>
            <a:ext cx="408736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1" i="0" dirty="0">
              <a:solidFill>
                <a:srgbClr val="202020"/>
              </a:solidFill>
              <a:effectLst/>
              <a:latin typeface="Lora" pitchFamily="2" charset="-52"/>
            </a:endParaRPr>
          </a:p>
          <a:p>
            <a:endParaRPr lang="en-US" sz="2000" b="1" i="0" dirty="0">
              <a:solidFill>
                <a:srgbClr val="202020"/>
              </a:solidFill>
              <a:effectLst/>
              <a:latin typeface="Lora" pitchFamily="2" charset="-52"/>
            </a:endParaRPr>
          </a:p>
          <a:p>
            <a:r>
              <a:rPr lang="en-US" sz="2000" b="1" i="0" dirty="0">
                <a:solidFill>
                  <a:srgbClr val="202020"/>
                </a:solidFill>
                <a:effectLst/>
                <a:latin typeface="Lora" pitchFamily="2" charset="-52"/>
              </a:rPr>
              <a:t>TRANSNATIONAL PROJECT MEETING</a:t>
            </a:r>
            <a:br>
              <a:rPr lang="en-US" sz="20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000" b="0" i="0" dirty="0">
                <a:solidFill>
                  <a:srgbClr val="202020"/>
                </a:solidFill>
                <a:effectLst/>
                <a:latin typeface="Lora" pitchFamily="2" charset="-52"/>
              </a:rPr>
              <a:t>KA210-SCH – Small-scale partnerships in school education and training</a:t>
            </a:r>
            <a:br>
              <a:rPr lang="en-US" sz="20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000" b="1" i="0" dirty="0">
                <a:solidFill>
                  <a:srgbClr val="202020"/>
                </a:solidFill>
                <a:effectLst/>
                <a:latin typeface="Lora" pitchFamily="2" charset="-52"/>
              </a:rPr>
              <a:t>’Combatting </a:t>
            </a:r>
            <a:r>
              <a:rPr lang="en-US" sz="2000" b="1" i="0" dirty="0" err="1">
                <a:solidFill>
                  <a:srgbClr val="202020"/>
                </a:solidFill>
                <a:effectLst/>
                <a:latin typeface="Lora" pitchFamily="2" charset="-52"/>
              </a:rPr>
              <a:t>Media&amp;Information</a:t>
            </a:r>
            <a:r>
              <a:rPr lang="en-US" sz="2000" b="1" i="0" dirty="0">
                <a:solidFill>
                  <a:srgbClr val="202020"/>
                </a:solidFill>
                <a:effectLst/>
                <a:latin typeface="Lora" pitchFamily="2" charset="-52"/>
              </a:rPr>
              <a:t> Illiteracy to Raise Good Citizens’</a:t>
            </a:r>
            <a:br>
              <a:rPr lang="en-US" sz="20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br>
              <a:rPr lang="en-US" sz="20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000" b="1" i="0" dirty="0">
                <a:solidFill>
                  <a:srgbClr val="202020"/>
                </a:solidFill>
                <a:effectLst/>
                <a:latin typeface="Lora" pitchFamily="2" charset="-52"/>
              </a:rPr>
              <a:t>Bulgaria, 17</a:t>
            </a:r>
            <a:r>
              <a:rPr lang="en-US" sz="2000" b="1" i="0" baseline="30000" dirty="0">
                <a:solidFill>
                  <a:srgbClr val="202020"/>
                </a:solidFill>
                <a:effectLst/>
                <a:latin typeface="Lora" pitchFamily="2" charset="-52"/>
              </a:rPr>
              <a:t>th</a:t>
            </a:r>
            <a:r>
              <a:rPr lang="en-US" sz="2000" b="1" i="0" dirty="0">
                <a:solidFill>
                  <a:srgbClr val="202020"/>
                </a:solidFill>
                <a:effectLst/>
                <a:latin typeface="Lora" pitchFamily="2" charset="-52"/>
              </a:rPr>
              <a:t>– 21</a:t>
            </a:r>
            <a:r>
              <a:rPr lang="en-US" sz="2000" b="1" i="0" baseline="30000" dirty="0">
                <a:solidFill>
                  <a:srgbClr val="202020"/>
                </a:solidFill>
                <a:effectLst/>
                <a:latin typeface="Lora" pitchFamily="2" charset="-52"/>
              </a:rPr>
              <a:t>st</a:t>
            </a:r>
            <a:r>
              <a:rPr lang="en-US" sz="2000" b="1" i="0" dirty="0">
                <a:solidFill>
                  <a:srgbClr val="202020"/>
                </a:solidFill>
                <a:effectLst/>
                <a:latin typeface="Lora" pitchFamily="2" charset="-52"/>
              </a:rPr>
              <a:t> July, 2022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4194953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86E2FB2-CE63-2ADC-FCFF-A6F497601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57784"/>
            <a:ext cx="9144000" cy="2871216"/>
          </a:xfrm>
        </p:spPr>
        <p:txBody>
          <a:bodyPr>
            <a:normAutofit fontScale="90000"/>
          </a:bodyPr>
          <a:lstStyle/>
          <a:p>
            <a:br>
              <a:rPr lang="en-US" sz="2200" b="1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br>
              <a:rPr lang="en-US" sz="2200" b="1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br>
              <a:rPr lang="en-US" sz="2200" b="1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br>
              <a:rPr lang="en-US" sz="2200" b="1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200" b="1" i="0" dirty="0">
                <a:solidFill>
                  <a:srgbClr val="202020"/>
                </a:solidFill>
                <a:effectLst/>
                <a:latin typeface="Lora" pitchFamily="2" charset="-52"/>
              </a:rPr>
              <a:t>Teachers/Students Exchange ”The phenomenon of Co-working – Good practices”,</a:t>
            </a:r>
            <a:br>
              <a:rPr lang="en-US" sz="22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200" b="0" i="0" dirty="0">
                <a:solidFill>
                  <a:srgbClr val="202020"/>
                </a:solidFill>
                <a:effectLst/>
                <a:latin typeface="Lora" pitchFamily="2" charset="-52"/>
              </a:rPr>
              <a:t>KA210-VET – Small-scale partnerships in vocational education and training</a:t>
            </a:r>
            <a:br>
              <a:rPr lang="en-US" sz="22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200" b="1" i="0" dirty="0">
                <a:solidFill>
                  <a:srgbClr val="202020"/>
                </a:solidFill>
                <a:effectLst/>
                <a:latin typeface="Lora" pitchFamily="2" charset="-52"/>
              </a:rPr>
              <a:t>“Up-skilling in Remote Working through Exploring the Relatively New Phenomenon of Co-working”</a:t>
            </a:r>
            <a:br>
              <a:rPr lang="en-US" sz="22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200" b="1" i="0" dirty="0">
                <a:solidFill>
                  <a:srgbClr val="202020"/>
                </a:solidFill>
                <a:effectLst/>
                <a:latin typeface="Lora" pitchFamily="2" charset="-52"/>
              </a:rPr>
              <a:t>held in </a:t>
            </a:r>
            <a:r>
              <a:rPr lang="en-US" sz="2200" b="1" i="0" dirty="0" err="1">
                <a:solidFill>
                  <a:srgbClr val="202020"/>
                </a:solidFill>
                <a:effectLst/>
                <a:latin typeface="Lora" pitchFamily="2" charset="-52"/>
              </a:rPr>
              <a:t>Salemi</a:t>
            </a:r>
            <a:r>
              <a:rPr lang="en-US" sz="2200" b="1" i="0" dirty="0">
                <a:solidFill>
                  <a:srgbClr val="202020"/>
                </a:solidFill>
                <a:effectLst/>
                <a:latin typeface="Lora" pitchFamily="2" charset="-52"/>
              </a:rPr>
              <a:t>, Italy</a:t>
            </a:r>
            <a:br>
              <a:rPr lang="en-US" sz="22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200" b="1" i="0" dirty="0">
                <a:solidFill>
                  <a:srgbClr val="202020"/>
                </a:solidFill>
                <a:effectLst/>
                <a:latin typeface="Lora" pitchFamily="2" charset="-52"/>
              </a:rPr>
              <a:t>on the 30</a:t>
            </a:r>
            <a:r>
              <a:rPr lang="en-US" sz="2200" b="1" i="0" baseline="30000" dirty="0">
                <a:solidFill>
                  <a:srgbClr val="202020"/>
                </a:solidFill>
                <a:effectLst/>
                <a:latin typeface="Lora" pitchFamily="2" charset="-52"/>
              </a:rPr>
              <a:t>th</a:t>
            </a:r>
            <a:r>
              <a:rPr lang="en-US" sz="2200" b="1" i="0" dirty="0">
                <a:solidFill>
                  <a:srgbClr val="202020"/>
                </a:solidFill>
                <a:effectLst/>
                <a:latin typeface="Lora" pitchFamily="2" charset="-52"/>
              </a:rPr>
              <a:t>March -3rd April, 2022</a:t>
            </a:r>
            <a:br>
              <a:rPr lang="en-US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endParaRPr lang="bg-BG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44942EC6-44EE-05B4-5096-E290FC8A68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60692" y="3824646"/>
            <a:ext cx="4183380" cy="1414866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674E1041-34F7-F096-595B-E94B8E9F1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68" y="2752344"/>
            <a:ext cx="3507232" cy="1972818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AFAB5ECA-66E9-741D-5C88-AFB6AD13B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165" y="3504438"/>
            <a:ext cx="4237241" cy="2795778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2DCF90CD-018B-504D-8644-396467B08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2827" y="2752344"/>
            <a:ext cx="3621900" cy="279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844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323F4FC-5B33-F144-92AE-09A07B7F45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01965"/>
          </a:xfrm>
        </p:spPr>
        <p:txBody>
          <a:bodyPr>
            <a:normAutofit fontScale="90000"/>
          </a:bodyPr>
          <a:lstStyle/>
          <a:p>
            <a:br>
              <a:rPr lang="en-US" sz="2700" b="1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br>
              <a:rPr lang="en-US" sz="2700" b="1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br>
              <a:rPr lang="en-US" sz="2700" b="1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endParaRPr lang="bg-BG" sz="2200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293857DC-EA53-F676-34EB-B7BBFE5A3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1090" y="3671801"/>
            <a:ext cx="6000750" cy="2063835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9640539D-7860-F58B-7E80-EA8B47B45AD7}"/>
              </a:ext>
            </a:extLst>
          </p:cNvPr>
          <p:cNvSpPr txBox="1"/>
          <p:nvPr/>
        </p:nvSpPr>
        <p:spPr>
          <a:xfrm>
            <a:off x="923544" y="795528"/>
            <a:ext cx="82181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dirty="0">
                <a:solidFill>
                  <a:srgbClr val="202020"/>
                </a:solidFill>
                <a:effectLst/>
                <a:latin typeface="Lora" pitchFamily="2" charset="-52"/>
              </a:rPr>
              <a:t>KA210-VET – Small-scale partnerships in vocational education and training</a:t>
            </a:r>
            <a:br>
              <a:rPr lang="en-US" sz="18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1800" b="1" i="0" dirty="0">
                <a:solidFill>
                  <a:srgbClr val="202020"/>
                </a:solidFill>
                <a:effectLst/>
                <a:latin typeface="Lora" pitchFamily="2" charset="-52"/>
              </a:rPr>
              <a:t>“Up-skilling in Remote Working through Exploring the Relatively New Phenomenon of Co-working”</a:t>
            </a:r>
            <a:br>
              <a:rPr lang="en-US" sz="18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1800" b="0" i="0" dirty="0">
                <a:solidFill>
                  <a:srgbClr val="202020"/>
                </a:solidFill>
                <a:effectLst/>
                <a:latin typeface="Lora" pitchFamily="2" charset="-52"/>
              </a:rPr>
              <a:t>Transnational Project Mobility 2</a:t>
            </a:r>
            <a:br>
              <a:rPr lang="en-US" sz="18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b="1" i="0" dirty="0">
                <a:solidFill>
                  <a:srgbClr val="202020"/>
                </a:solidFill>
                <a:effectLst/>
                <a:latin typeface="Lora" pitchFamily="2" charset="-52"/>
              </a:rPr>
              <a:t>Bulgaria, 17</a:t>
            </a:r>
            <a:r>
              <a:rPr lang="en-US" b="1" i="0" baseline="30000" dirty="0">
                <a:solidFill>
                  <a:srgbClr val="202020"/>
                </a:solidFill>
                <a:effectLst/>
                <a:latin typeface="Lora" pitchFamily="2" charset="-52"/>
              </a:rPr>
              <a:t>th</a:t>
            </a:r>
            <a:r>
              <a:rPr lang="en-US" b="1" i="0" dirty="0">
                <a:solidFill>
                  <a:srgbClr val="202020"/>
                </a:solidFill>
                <a:effectLst/>
                <a:latin typeface="Lora" pitchFamily="2" charset="-52"/>
              </a:rPr>
              <a:t>– 21</a:t>
            </a:r>
            <a:r>
              <a:rPr lang="en-US" b="1" i="0" baseline="30000" dirty="0">
                <a:solidFill>
                  <a:srgbClr val="202020"/>
                </a:solidFill>
                <a:effectLst/>
                <a:latin typeface="Lora" pitchFamily="2" charset="-52"/>
              </a:rPr>
              <a:t>st</a:t>
            </a:r>
            <a:r>
              <a:rPr lang="en-US" b="1" i="0" dirty="0">
                <a:solidFill>
                  <a:srgbClr val="202020"/>
                </a:solidFill>
                <a:effectLst/>
                <a:latin typeface="Lora" pitchFamily="2" charset="-52"/>
              </a:rPr>
              <a:t> July, 2022</a:t>
            </a:r>
            <a:endParaRPr lang="en-US" b="0" i="0" dirty="0">
              <a:solidFill>
                <a:srgbClr val="202020"/>
              </a:solidFill>
              <a:effectLst/>
              <a:latin typeface="Lora" pitchFamily="2" charset="-52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9D2BC64-772A-364F-4508-BA6174692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96" y="2532888"/>
            <a:ext cx="6400800" cy="363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1B8354D8-E656-3C61-2C31-F52A17D75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544" y="2121408"/>
            <a:ext cx="6080760" cy="405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754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C8D5C49-8174-561B-2B58-B3FC9D90E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2649"/>
            <a:ext cx="9144000" cy="2304287"/>
          </a:xfrm>
        </p:spPr>
        <p:txBody>
          <a:bodyPr>
            <a:normAutofit/>
          </a:bodyPr>
          <a:lstStyle/>
          <a:p>
            <a:pPr algn="l"/>
            <a:r>
              <a:rPr lang="en-US" sz="2000" b="0" i="0" dirty="0">
                <a:solidFill>
                  <a:srgbClr val="202020"/>
                </a:solidFill>
                <a:effectLst/>
                <a:latin typeface="Lora" pitchFamily="2" charset="-52"/>
              </a:rPr>
              <a:t>Rila-Pirin Enhancement Initiative is an associated partner in KA210-SCH – Small-scale partnerships in school education and training </a:t>
            </a:r>
            <a:r>
              <a:rPr lang="en-US" sz="2000" b="1" i="0" dirty="0">
                <a:solidFill>
                  <a:srgbClr val="202020"/>
                </a:solidFill>
                <a:effectLst/>
                <a:latin typeface="Lora" pitchFamily="2" charset="-52"/>
              </a:rPr>
              <a:t>’Facing Challenges and Finding Solutions in 21st Century Music Education for Young Learners’.</a:t>
            </a:r>
            <a:br>
              <a:rPr lang="en-US" sz="2000" dirty="0">
                <a:solidFill>
                  <a:srgbClr val="202020"/>
                </a:solidFill>
                <a:latin typeface="Lora" pitchFamily="2" charset="-52"/>
              </a:rPr>
            </a:br>
            <a:r>
              <a:rPr lang="en-US" sz="2000" b="0" i="0" dirty="0">
                <a:solidFill>
                  <a:srgbClr val="202020"/>
                </a:solidFill>
                <a:effectLst/>
                <a:latin typeface="Lora" pitchFamily="2" charset="-52"/>
              </a:rPr>
              <a:t>Three NGO members actively participated in:</a:t>
            </a:r>
            <a:br>
              <a:rPr lang="en-US" sz="20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000" b="1" i="0" dirty="0">
                <a:solidFill>
                  <a:srgbClr val="202020"/>
                </a:solidFill>
                <a:effectLst/>
                <a:latin typeface="Lora" pitchFamily="2" charset="-52"/>
              </a:rPr>
              <a:t>Training Event “How to Make Cultural Institutions our Educational Partners”                         29.10 – 2.11.2022      Plovdiv, Bulgaria</a:t>
            </a:r>
            <a:endParaRPr lang="bg-BG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76FC741D-2BE5-8A7C-F6F9-E9BFE796E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0700" y="4280002"/>
            <a:ext cx="1714500" cy="1627022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17DDBE5-A088-47F3-22C4-301B14BE2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032" y="3182112"/>
            <a:ext cx="4315968" cy="287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37509828-29BA-86D6-8D6A-F266A59CB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120" y="2916936"/>
            <a:ext cx="3182112" cy="177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E21E9798-E2DB-AAE1-1565-C43B8FD9B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252" y="4357115"/>
            <a:ext cx="3072384" cy="172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1759CD0C-C0BE-B6C1-103A-DE10E9433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66" y="3822191"/>
            <a:ext cx="3088640" cy="173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696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18327A11-AA45-08B4-D56E-C88A4B04A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51254" y="4323748"/>
            <a:ext cx="3437573" cy="960342"/>
          </a:xfrm>
        </p:spPr>
        <p:txBody>
          <a:bodyPr/>
          <a:lstStyle/>
          <a:p>
            <a:endParaRPr lang="bg-BG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75BC114-3CDC-EC92-E046-A0B2042AEE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707332"/>
              </p:ext>
            </p:extLst>
          </p:nvPr>
        </p:nvGraphicFramePr>
        <p:xfrm>
          <a:off x="1371600" y="3216784"/>
          <a:ext cx="5833871" cy="2609848"/>
        </p:xfrm>
        <a:graphic>
          <a:graphicData uri="http://schemas.openxmlformats.org/drawingml/2006/table">
            <a:tbl>
              <a:tblPr/>
              <a:tblGrid>
                <a:gridCol w="5833871">
                  <a:extLst>
                    <a:ext uri="{9D8B030D-6E8A-4147-A177-3AD203B41FA5}">
                      <a16:colId xmlns:a16="http://schemas.microsoft.com/office/drawing/2014/main" val="1046983574"/>
                    </a:ext>
                  </a:extLst>
                </a:gridCol>
              </a:tblGrid>
              <a:tr h="2609848">
                <a:tc>
                  <a:txBody>
                    <a:bodyPr/>
                    <a:lstStyle/>
                    <a:p>
                      <a:pPr algn="l"/>
                      <a:r>
                        <a:rPr lang="en-US" b="1" i="0" dirty="0">
                          <a:solidFill>
                            <a:srgbClr val="202020"/>
                          </a:solidFill>
                          <a:effectLst/>
                          <a:latin typeface="Lora" pitchFamily="2" charset="-52"/>
                        </a:rPr>
                        <a:t>School Festival</a:t>
                      </a:r>
                      <a:endParaRPr lang="en-US" b="0" i="0" dirty="0">
                        <a:solidFill>
                          <a:srgbClr val="202020"/>
                        </a:solidFill>
                        <a:effectLst/>
                        <a:latin typeface="Lora" pitchFamily="2" charset="-52"/>
                      </a:endParaRPr>
                    </a:p>
                    <a:p>
                      <a:pPr algn="l"/>
                      <a:r>
                        <a:rPr lang="en-US" b="0" i="0" dirty="0">
                          <a:solidFill>
                            <a:srgbClr val="202020"/>
                          </a:solidFill>
                          <a:effectLst/>
                          <a:latin typeface="Lora" pitchFamily="2" charset="-52"/>
                        </a:rPr>
                        <a:t>KA210-SCH – Small-scale partnerships in school education and training</a:t>
                      </a:r>
                    </a:p>
                    <a:p>
                      <a:pPr algn="l"/>
                      <a:r>
                        <a:rPr lang="en-US" b="1" i="0" dirty="0">
                          <a:solidFill>
                            <a:srgbClr val="202020"/>
                          </a:solidFill>
                          <a:effectLst/>
                          <a:latin typeface="Lora" pitchFamily="2" charset="-52"/>
                        </a:rPr>
                        <a:t>’Combatting </a:t>
                      </a:r>
                      <a:r>
                        <a:rPr lang="en-US" b="1" i="0" dirty="0" err="1">
                          <a:solidFill>
                            <a:srgbClr val="202020"/>
                          </a:solidFill>
                          <a:effectLst/>
                          <a:latin typeface="Lora" pitchFamily="2" charset="-52"/>
                        </a:rPr>
                        <a:t>Media&amp;Information</a:t>
                      </a:r>
                      <a:r>
                        <a:rPr lang="en-US" b="1" i="0" dirty="0">
                          <a:solidFill>
                            <a:srgbClr val="202020"/>
                          </a:solidFill>
                          <a:effectLst/>
                          <a:latin typeface="Lora" pitchFamily="2" charset="-52"/>
                        </a:rPr>
                        <a:t> Illiteracy to Raise Good Citizens’</a:t>
                      </a:r>
                      <a:endParaRPr lang="en-US" b="0" i="0" dirty="0">
                        <a:solidFill>
                          <a:srgbClr val="202020"/>
                        </a:solidFill>
                        <a:effectLst/>
                        <a:latin typeface="Lora" pitchFamily="2" charset="-52"/>
                      </a:endParaRPr>
                    </a:p>
                    <a:p>
                      <a:pPr algn="l"/>
                      <a:endParaRPr lang="en-US" b="1" i="0" dirty="0">
                        <a:solidFill>
                          <a:srgbClr val="202020"/>
                        </a:solidFill>
                        <a:effectLst/>
                        <a:latin typeface="Lora" pitchFamily="2" charset="-52"/>
                      </a:endParaRPr>
                    </a:p>
                    <a:p>
                      <a:pPr algn="l"/>
                      <a:r>
                        <a:rPr lang="en-US" b="1" i="0" dirty="0">
                          <a:solidFill>
                            <a:srgbClr val="202020"/>
                          </a:solidFill>
                          <a:effectLst/>
                          <a:latin typeface="Lora" pitchFamily="2" charset="-52"/>
                        </a:rPr>
                        <a:t>Portugal, February, 2022</a:t>
                      </a:r>
                      <a:endParaRPr lang="en-US" b="0" i="0" dirty="0">
                        <a:solidFill>
                          <a:srgbClr val="202020"/>
                        </a:solidFill>
                        <a:effectLst/>
                        <a:latin typeface="Lora" pitchFamily="2" charset="-52"/>
                      </a:endParaRPr>
                    </a:p>
                    <a:p>
                      <a:endParaRPr lang="en-US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323590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4765069B-2138-CE75-AB0F-5BDFBC15DBC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054608" y="1031368"/>
            <a:ext cx="5012055" cy="640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bg-BG" altLang="bg-BG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69A76AE8-450F-5D9D-71FA-7382783BF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08" y="594805"/>
            <a:ext cx="4626864" cy="260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>
            <a:extLst>
              <a:ext uri="{FF2B5EF4-FFF2-40B4-BE49-F238E27FC236}">
                <a16:creationId xmlns:a16="http://schemas.microsoft.com/office/drawing/2014/main" id="{9B8C9A04-8D0B-BF30-6593-5D1EC8431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309" y="594805"/>
            <a:ext cx="2943577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>
            <a:extLst>
              <a:ext uri="{FF2B5EF4-FFF2-40B4-BE49-F238E27FC236}">
                <a16:creationId xmlns:a16="http://schemas.microsoft.com/office/drawing/2014/main" id="{86276BDB-C8D4-A899-7B6D-E9CB3DD2C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795" y="914401"/>
            <a:ext cx="4343400" cy="218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7" name="Picture 11">
            <a:extLst>
              <a:ext uri="{FF2B5EF4-FFF2-40B4-BE49-F238E27FC236}">
                <a16:creationId xmlns:a16="http://schemas.microsoft.com/office/drawing/2014/main" id="{2C34253D-2220-C42F-EF6F-C4A522CD0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668" y="3099817"/>
            <a:ext cx="3666744" cy="318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387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58CBBC3-6FBC-CD25-4DA5-3D4BE01C9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120" y="649224"/>
            <a:ext cx="9144000" cy="1463040"/>
          </a:xfrm>
        </p:spPr>
        <p:txBody>
          <a:bodyPr>
            <a:normAutofit fontScale="90000"/>
          </a:bodyPr>
          <a:lstStyle/>
          <a:p>
            <a:br>
              <a:rPr lang="en-US" sz="22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200" b="0" i="0" dirty="0">
                <a:solidFill>
                  <a:srgbClr val="202020"/>
                </a:solidFill>
                <a:effectLst/>
                <a:latin typeface="Lora" pitchFamily="2" charset="-52"/>
              </a:rPr>
              <a:t>KA210-VET – Small-scale partnerships in vocational education and training</a:t>
            </a:r>
            <a:br>
              <a:rPr lang="en-US" sz="22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200" b="1" i="0" dirty="0">
                <a:solidFill>
                  <a:srgbClr val="202020"/>
                </a:solidFill>
                <a:effectLst/>
                <a:latin typeface="Lora" pitchFamily="2" charset="-52"/>
              </a:rPr>
              <a:t>“Up-skilling in Remote Working through Exploring the Relatively New Phenomenon of Co-working”</a:t>
            </a:r>
            <a:br>
              <a:rPr lang="en-US" sz="22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200" b="0" i="0" dirty="0">
                <a:solidFill>
                  <a:srgbClr val="202020"/>
                </a:solidFill>
                <a:effectLst/>
                <a:latin typeface="Lora" pitchFamily="2" charset="-52"/>
              </a:rPr>
              <a:t>Transnational Project Mobility 3</a:t>
            </a:r>
            <a:br>
              <a:rPr lang="en-US" sz="2200" b="0" i="0" dirty="0">
                <a:solidFill>
                  <a:srgbClr val="202020"/>
                </a:solidFill>
                <a:effectLst/>
                <a:latin typeface="Lora" pitchFamily="2" charset="-52"/>
              </a:rPr>
            </a:br>
            <a:r>
              <a:rPr lang="en-US" sz="2200" b="1" i="0" dirty="0">
                <a:solidFill>
                  <a:srgbClr val="202020"/>
                </a:solidFill>
                <a:effectLst/>
                <a:latin typeface="Lora" pitchFamily="2" charset="-52"/>
              </a:rPr>
              <a:t>Field Day Event “Rural Co-working”               May 2023, Croatia</a:t>
            </a:r>
            <a:endParaRPr lang="bg-BG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464FCC78-5F7F-95C8-3D9B-1CA5761A5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7992" y="4197096"/>
            <a:ext cx="6160008" cy="1819656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5" name="Картина 4" descr="Картина, която съдържа дрехи, човек, обувки, мъж&#10;&#10;Описанието е генерирано автоматично">
            <a:extLst>
              <a:ext uri="{FF2B5EF4-FFF2-40B4-BE49-F238E27FC236}">
                <a16:creationId xmlns:a16="http://schemas.microsoft.com/office/drawing/2014/main" id="{42EC80D1-F411-D2DA-939D-8049498D5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0592"/>
            <a:ext cx="7379368" cy="3758184"/>
          </a:xfrm>
          <a:prstGeom prst="rect">
            <a:avLst/>
          </a:prstGeom>
        </p:spPr>
      </p:pic>
      <p:pic>
        <p:nvPicPr>
          <p:cNvPr id="7" name="Картина 6" descr="Картина, която съдържа на открито, трева, небе, дрехи&#10;&#10;Описанието е генерирано автоматично">
            <a:extLst>
              <a:ext uri="{FF2B5EF4-FFF2-40B4-BE49-F238E27FC236}">
                <a16:creationId xmlns:a16="http://schemas.microsoft.com/office/drawing/2014/main" id="{CDB39EE6-87F8-8851-E938-475008037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68" y="2258568"/>
            <a:ext cx="4224368" cy="438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77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F002529-DA78-4AC1-CD34-1BE731DAC6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85801"/>
            <a:ext cx="9144000" cy="182880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2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EVENT ‘DIGITAL CITIZENSHIP’</a:t>
            </a:r>
            <a:br>
              <a:rPr lang="bg-BG" sz="2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22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KA210-SCH - </a:t>
            </a:r>
            <a:r>
              <a:rPr lang="bg-BG" sz="22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Small-scale</a:t>
            </a:r>
            <a:r>
              <a:rPr lang="bg-BG" sz="22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2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partnerships</a:t>
            </a:r>
            <a:r>
              <a:rPr lang="bg-BG" sz="22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2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bg-BG" sz="22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2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school</a:t>
            </a:r>
            <a:r>
              <a:rPr lang="bg-BG" sz="22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2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bg-BG" sz="22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2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bg-BG" sz="22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2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</a:t>
            </a:r>
            <a:br>
              <a:rPr lang="bg-BG" sz="2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22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bg-BG" sz="2200" b="1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Combatting</a:t>
            </a:r>
            <a:r>
              <a:rPr lang="bg-BG" sz="22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200" b="1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Media&amp;Information</a:t>
            </a:r>
            <a:r>
              <a:rPr lang="bg-BG" sz="22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200" b="1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Illiteracy</a:t>
            </a:r>
            <a:r>
              <a:rPr lang="bg-BG" sz="22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200" b="1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bg-BG" sz="22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200" b="1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Raise</a:t>
            </a:r>
            <a:r>
              <a:rPr lang="bg-BG" sz="22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200" b="1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Good</a:t>
            </a:r>
            <a:r>
              <a:rPr lang="bg-BG" sz="22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200" b="1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Citizens</a:t>
            </a:r>
            <a:r>
              <a:rPr lang="bg-BG" sz="22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br>
              <a:rPr lang="bg-BG" sz="2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 a</a:t>
            </a:r>
            <a:r>
              <a:rPr lang="bg-BG" sz="22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greement</a:t>
            </a:r>
            <a:r>
              <a:rPr lang="bg-BG" sz="22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 2021-1-PT01-KA210-SCH-000031494</a:t>
            </a:r>
            <a:br>
              <a:rPr lang="bg-BG" sz="22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27</a:t>
            </a:r>
            <a:r>
              <a:rPr lang="en-US" sz="2200" b="1" kern="100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th</a:t>
            </a:r>
            <a:r>
              <a:rPr lang="en-US" sz="22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31</a:t>
            </a:r>
            <a:r>
              <a:rPr lang="en-US" sz="2200" b="1" kern="100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st</a:t>
            </a:r>
            <a:r>
              <a:rPr lang="en-US" sz="22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May, 2023  -  Verona, Italy</a:t>
            </a:r>
            <a:endParaRPr lang="bg-BG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2647CAC7-C602-46EE-F600-30A93359D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98264" y="4544568"/>
            <a:ext cx="2127504" cy="45719"/>
          </a:xfrm>
        </p:spPr>
        <p:txBody>
          <a:bodyPr>
            <a:normAutofit fontScale="25000" lnSpcReduction="20000"/>
          </a:bodyPr>
          <a:lstStyle/>
          <a:p>
            <a:endParaRPr lang="bg-BG" dirty="0"/>
          </a:p>
        </p:txBody>
      </p:sp>
      <p:pic>
        <p:nvPicPr>
          <p:cNvPr id="5" name="Картина 4" descr="Картина, която съдържа дрехи, човек, обувки, сграда&#10;&#10;Описанието е генерирано автоматично">
            <a:extLst>
              <a:ext uri="{FF2B5EF4-FFF2-40B4-BE49-F238E27FC236}">
                <a16:creationId xmlns:a16="http://schemas.microsoft.com/office/drawing/2014/main" id="{A1219438-3760-0051-B08B-0D29D9603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11" y="2514601"/>
            <a:ext cx="4428745" cy="3721635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на открито, човек, небе&#10;&#10;Описанието е генерирано автоматично">
            <a:extLst>
              <a:ext uri="{FF2B5EF4-FFF2-40B4-BE49-F238E27FC236}">
                <a16:creationId xmlns:a16="http://schemas.microsoft.com/office/drawing/2014/main" id="{CB3A40F7-F15A-1C14-B6ED-70F8A8421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189" y="2583167"/>
            <a:ext cx="3285624" cy="3721635"/>
          </a:xfrm>
          <a:prstGeom prst="rect">
            <a:avLst/>
          </a:prstGeom>
        </p:spPr>
      </p:pic>
      <p:pic>
        <p:nvPicPr>
          <p:cNvPr id="9" name="Картина 8" descr="Картина, която съдържа дрехи, човек, мъж, обувки&#10;&#10;Описанието е генерирано автоматично">
            <a:extLst>
              <a:ext uri="{FF2B5EF4-FFF2-40B4-BE49-F238E27FC236}">
                <a16:creationId xmlns:a16="http://schemas.microsoft.com/office/drawing/2014/main" id="{3E67C29C-3E2F-1F7B-6F96-BF03C97EE2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014" y="2514600"/>
            <a:ext cx="3741441" cy="379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375829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AnalogousFromLightSeedRightStep">
      <a:dk1>
        <a:srgbClr val="000000"/>
      </a:dk1>
      <a:lt1>
        <a:srgbClr val="FFFFFF"/>
      </a:lt1>
      <a:dk2>
        <a:srgbClr val="413424"/>
      </a:dk2>
      <a:lt2>
        <a:srgbClr val="E2E5E8"/>
      </a:lt2>
      <a:accent1>
        <a:srgbClr val="D19651"/>
      </a:accent1>
      <a:accent2>
        <a:srgbClr val="A9A64F"/>
      </a:accent2>
      <a:accent3>
        <a:srgbClr val="90AB63"/>
      </a:accent3>
      <a:accent4>
        <a:srgbClr val="66B253"/>
      </a:accent4>
      <a:accent5>
        <a:srgbClr val="58B46B"/>
      </a:accent5>
      <a:accent6>
        <a:srgbClr val="53B28E"/>
      </a:accent6>
      <a:hlink>
        <a:srgbClr val="6283AA"/>
      </a:hlink>
      <a:folHlink>
        <a:srgbClr val="7F7F7F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1558</TotalTime>
  <Words>736</Words>
  <Application>Microsoft Office PowerPoint</Application>
  <PresentationFormat>Widescreen</PresentationFormat>
  <Paragraphs>48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Arial Black</vt:lpstr>
      <vt:lpstr>Avenir Next LT Pro</vt:lpstr>
      <vt:lpstr>Calibri</vt:lpstr>
      <vt:lpstr>Lora</vt:lpstr>
      <vt:lpstr>Sabon Next LT</vt:lpstr>
      <vt:lpstr>Times New Roman</vt:lpstr>
      <vt:lpstr>var(--wp--preset--font-family--source-serif-pro)</vt:lpstr>
      <vt:lpstr>Wingdings</vt:lpstr>
      <vt:lpstr>LuminousVTI</vt:lpstr>
      <vt:lpstr>Our civil society organisation was established in 2020 as a result of long-lasting cooperation of its current members – Dr Elena Sayanova and her former students, who are successful people in different spheres of life.           All of us firmly believe in this idea:  “Be the change you wish to see in the world” /Mahatma Gandhi/</vt:lpstr>
      <vt:lpstr>           RILA &amp; PIRIN ENHANCEMENT    INITIATIVE, NGO</vt:lpstr>
      <vt:lpstr>                    RILA &amp; PIRIN ENHANCEMENT    INITIATIVE, NGO</vt:lpstr>
      <vt:lpstr>RILA &amp; PIRIN ENHANCEMENT INITIATIVE In various projects</vt:lpstr>
      <vt:lpstr>RILA &amp; PIRIN ENHANCEMENT    INITIATIVE</vt:lpstr>
      <vt:lpstr>Rila-Pirin Enhancement Initiative raised and donated BGN 1,120.00 for the purpose of paying for designing and printing panels/ banners for a mobile museum exhibition dedicated to old crafts/2021.</vt:lpstr>
      <vt:lpstr>Rila-Pirin Enhancement Initiative representatives organized a series of workshops on Media Literacy for the local schools/2021-2022</vt:lpstr>
      <vt:lpstr>PowerPoint Presentation</vt:lpstr>
      <vt:lpstr>PowerPoint Presentation</vt:lpstr>
      <vt:lpstr>PowerPoint Presentation</vt:lpstr>
      <vt:lpstr>    Teachers/Students Exchange ”The phenomenon of Co-working – Good practices”, KA210-VET – Small-scale partnerships in vocational education and training “Up-skilling in Remote Working through Exploring the Relatively New Phenomenon of Co-working” held in Salemi, Italy on the 30thMarch -3rd April, 2022 </vt:lpstr>
      <vt:lpstr>   </vt:lpstr>
      <vt:lpstr>Rila-Pirin Enhancement Initiative is an associated partner in KA210-SCH – Small-scale partnerships in school education and training ’Facing Challenges and Finding Solutions in 21st Century Music Education for Young Learners’. Three NGO members actively participated in: Training Event “How to Make Cultural Institutions our Educational Partners”                         29.10 – 2.11.2022      Plovdiv, Bulgaria</vt:lpstr>
      <vt:lpstr> </vt:lpstr>
      <vt:lpstr> KA210-VET – Small-scale partnerships in vocational education and training “Up-skilling in Remote Working through Exploring the Relatively New Phenomenon of Co-working” Transnational Project Mobility 3 Field Day Event “Rural Co-working”               May 2023, Croatia</vt:lpstr>
      <vt:lpstr>TRAINING EVENT ‘DIGITAL CITIZENSHIP’ KA210-SCH - Small-scale partnerships in school education and training ’Combatting Media&amp;Information Illiteracy to Raise Good Citizens’ Under agreement N 2021-1-PT01-KA210-SCH-000031494 27th 31st May, 2023  -  Verona, Italy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RILA &amp; PIRIN ENHANCEMENT INITIATIVE </dc:title>
  <dc:creator>Elena Sayanova</dc:creator>
  <cp:lastModifiedBy>Elena Sayanova</cp:lastModifiedBy>
  <cp:revision>3</cp:revision>
  <dcterms:created xsi:type="dcterms:W3CDTF">2023-06-19T06:05:28Z</dcterms:created>
  <dcterms:modified xsi:type="dcterms:W3CDTF">2024-06-24T11:15:54Z</dcterms:modified>
</cp:coreProperties>
</file>